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1"/>
  </p:notesMasterIdLst>
  <p:sldIdLst>
    <p:sldId id="288" r:id="rId2"/>
    <p:sldId id="282" r:id="rId3"/>
    <p:sldId id="283" r:id="rId4"/>
    <p:sldId id="258" r:id="rId5"/>
    <p:sldId id="284" r:id="rId6"/>
    <p:sldId id="289" r:id="rId7"/>
    <p:sldId id="259" r:id="rId8"/>
    <p:sldId id="260" r:id="rId9"/>
    <p:sldId id="285" r:id="rId10"/>
    <p:sldId id="261" r:id="rId11"/>
    <p:sldId id="262" r:id="rId12"/>
    <p:sldId id="264" r:id="rId13"/>
    <p:sldId id="268" r:id="rId14"/>
    <p:sldId id="263" r:id="rId15"/>
    <p:sldId id="292" r:id="rId16"/>
    <p:sldId id="269" r:id="rId17"/>
    <p:sldId id="270" r:id="rId18"/>
    <p:sldId id="290" r:id="rId19"/>
    <p:sldId id="271" r:id="rId20"/>
    <p:sldId id="291" r:id="rId21"/>
    <p:sldId id="272" r:id="rId22"/>
    <p:sldId id="286" r:id="rId23"/>
    <p:sldId id="274" r:id="rId24"/>
    <p:sldId id="273" r:id="rId25"/>
    <p:sldId id="275" r:id="rId26"/>
    <p:sldId id="276" r:id="rId27"/>
    <p:sldId id="277" r:id="rId28"/>
    <p:sldId id="278" r:id="rId29"/>
    <p:sldId id="287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958"/>
    <p:restoredTop sz="94701"/>
  </p:normalViewPr>
  <p:slideViewPr>
    <p:cSldViewPr snapToGrid="0" snapToObjects="1">
      <p:cViewPr>
        <p:scale>
          <a:sx n="63" d="100"/>
          <a:sy n="63" d="100"/>
        </p:scale>
        <p:origin x="432" y="7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8AE350-55C7-C34E-9512-D7BB332ACFA6}" type="datetimeFigureOut">
              <a:rPr lang="en-US" smtClean="0"/>
              <a:t>9/13/21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080C28-C776-DB49-95D3-B1BB40756A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7814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080C28-C776-DB49-95D3-B1BB40756AC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1772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2F76E-30E0-A647-8CA8-BC0C947902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17FE62-8143-844D-B036-8F3A7B768F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79BA55-0FB0-1E41-8C4E-8DAD1FB1B5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68AB0-3BDF-CB43-B33A-452AC0E2682C}" type="datetimeFigureOut">
              <a:rPr lang="en-US" smtClean="0"/>
              <a:t>9/13/21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CFAF89-A146-1E45-9246-2C2B1FD557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13DAA4-A1D2-3B43-B7F4-D078261A7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AED03-08B5-8848-A69E-37646914D2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7875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C7957F-8F9E-EA44-8C65-A0EBFC769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CC61555-0626-E843-A585-12C506D405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7F5272-F8A6-E547-97F8-B2FCF200A1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68AB0-3BDF-CB43-B33A-452AC0E2682C}" type="datetimeFigureOut">
              <a:rPr lang="en-US" smtClean="0"/>
              <a:t>9/13/21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7238A2-B69D-1944-B42B-AED4C306FC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C5083D-2663-4345-A474-7684EAB35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AED03-08B5-8848-A69E-37646914D2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24514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191ADB9-D447-CD4D-A6CE-3012172FC96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8827B6-0DB1-CF4B-A3E7-91825A3B14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DDBED7-C9AC-1F4F-B396-7BE3E09363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68AB0-3BDF-CB43-B33A-452AC0E2682C}" type="datetimeFigureOut">
              <a:rPr lang="en-US" smtClean="0"/>
              <a:t>9/13/21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84C177-2CC3-B442-B7F9-3DFEBB3015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69ECA9-615D-EB4D-B207-59DE5CF56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AED03-08B5-8848-A69E-37646914D2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6348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801022-E533-DC46-A7E5-6E7ED5F0C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C5BEB3-34F2-8649-A9F2-B26DE6B387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151760-189D-C944-9C34-6054213E3E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68AB0-3BDF-CB43-B33A-452AC0E2682C}" type="datetimeFigureOut">
              <a:rPr lang="en-US" smtClean="0"/>
              <a:t>9/13/21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089DBB-4B62-7448-9BCB-6D8B37D6EF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7D619E-6F2E-6C49-B540-17ED1A08F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AED03-08B5-8848-A69E-37646914D2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5665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3FEF24-F222-4F4B-B53C-3F13470DFF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11F7D7-010C-E745-81B1-C0C422B451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AF3EC0-3FB7-5F4C-BC38-995B60F2E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68AB0-3BDF-CB43-B33A-452AC0E2682C}" type="datetimeFigureOut">
              <a:rPr lang="en-US" smtClean="0"/>
              <a:t>9/13/21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C2B29E-F5DD-B246-BB53-14645DD9D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56AFD6-7B29-2E4A-BD50-7C059AD62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AED03-08B5-8848-A69E-37646914D2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7125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373291-4510-524C-AD76-AF530B3AE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BCFD0F-AB5B-0D4C-8802-F85B41AA4C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D54C0E-F7C7-9047-9B80-32C00A0FC7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88D139-F7C8-0C4A-9B54-99B4C15E40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68AB0-3BDF-CB43-B33A-452AC0E2682C}" type="datetimeFigureOut">
              <a:rPr lang="en-US" smtClean="0"/>
              <a:t>9/13/21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94DEF5-3B6C-6A4D-9218-7A498660A1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AFA4C1-DC9C-D64D-BE0C-B57ED9B06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AED03-08B5-8848-A69E-37646914D2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0803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CABC60-3100-7540-A86F-CFF155F14B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90318A-6BE5-944F-AFD8-B739FC513E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73498F-CA04-3546-AA11-51DB59948E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40DFE8-0FDC-6241-9342-2EF3EE68F07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F99D0D9-8891-0A42-BF54-7C012F73F0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62DAC6A-EBA5-4A46-97EF-D613D4426B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68AB0-3BDF-CB43-B33A-452AC0E2682C}" type="datetimeFigureOut">
              <a:rPr lang="en-US" smtClean="0"/>
              <a:t>9/13/21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13ECA13-157F-BB42-936A-2B42B069CA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D9C4B39-19F5-B649-853C-49BFD2D0EF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AED03-08B5-8848-A69E-37646914D2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89249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982BA0-8FE2-CF4B-A541-DDCC9B95BA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9200A7-E2A7-9A49-A5E5-47A2440472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68AB0-3BDF-CB43-B33A-452AC0E2682C}" type="datetimeFigureOut">
              <a:rPr lang="en-US" smtClean="0"/>
              <a:t>9/13/21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91523E-94D9-B549-85BF-13D79CB9CC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450E73-A826-1E4B-985C-CF068A1F9F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AED03-08B5-8848-A69E-37646914D2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6741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15BF17A-229D-F04B-B230-104688AF73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68AB0-3BDF-CB43-B33A-452AC0E2682C}" type="datetimeFigureOut">
              <a:rPr lang="en-US" smtClean="0"/>
              <a:t>9/13/21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3DAEB6A-DFCB-AC4B-936B-EAC51A49AD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2BBFDB-F40B-7F4E-9E99-EBA5F2B36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AED03-08B5-8848-A69E-37646914D2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111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1647A8-6A67-244D-8E19-B9C6C19AB4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4D37CA-8D61-874D-97A4-F31D7EC4B1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6A2E3D-958A-B944-ADF7-15E981E026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64881B-CE9D-BF4C-B60C-32840ADA67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68AB0-3BDF-CB43-B33A-452AC0E2682C}" type="datetimeFigureOut">
              <a:rPr lang="en-US" smtClean="0"/>
              <a:t>9/13/21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0E1613-4981-7F4B-A919-80BBFCF4C9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6FC69C-9B35-F648-9A5A-9526B11725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AED03-08B5-8848-A69E-37646914D2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9641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35FB2-4394-474E-BA3B-553792B4B9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7D69FA3-90B2-3A4B-AEF8-78A3506D29A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455C83-6B2F-A74C-9714-3C5A269474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72572D-BE2F-BC44-BDB4-0A789CB012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68AB0-3BDF-CB43-B33A-452AC0E2682C}" type="datetimeFigureOut">
              <a:rPr lang="en-US" smtClean="0"/>
              <a:t>9/13/21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22CC74-15DE-174C-A417-8BDCFA9558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E9F219-F03A-CF4A-94FE-A3D90F9AF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AED03-08B5-8848-A69E-37646914D2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7173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AE39F73-8718-0D41-ADBD-F8223DB44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B70DCB-AFDF-F743-B7A1-027623DA49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4BBFD7-B953-C648-8B35-86B6C6A935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068AB0-3BDF-CB43-B33A-452AC0E2682C}" type="datetimeFigureOut">
              <a:rPr lang="en-US" smtClean="0"/>
              <a:t>9/13/21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816F7C-62CD-EB4C-A4CF-5C16AECFFA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84B7F1-FBDE-5E40-A267-6C462A7AC3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3AED03-08B5-8848-A69E-37646914D2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8044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 descr="Electric car">
            <a:extLst>
              <a:ext uri="{FF2B5EF4-FFF2-40B4-BE49-F238E27FC236}">
                <a16:creationId xmlns:a16="http://schemas.microsoft.com/office/drawing/2014/main" id="{8BAEDE9C-F845-664A-B5CA-579D2B9236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29520" y="6177280"/>
            <a:ext cx="680720" cy="680720"/>
          </a:xfrm>
          <a:prstGeom prst="rect">
            <a:avLst/>
          </a:prstGeom>
        </p:spPr>
      </p:pic>
      <p:pic>
        <p:nvPicPr>
          <p:cNvPr id="14" name="Graphic 13" descr="Electric car">
            <a:extLst>
              <a:ext uri="{FF2B5EF4-FFF2-40B4-BE49-F238E27FC236}">
                <a16:creationId xmlns:a16="http://schemas.microsoft.com/office/drawing/2014/main" id="{357352D1-F580-3E45-A5C7-776A54DB10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29520" y="5715317"/>
            <a:ext cx="680720" cy="680720"/>
          </a:xfrm>
          <a:prstGeom prst="rect">
            <a:avLst/>
          </a:prstGeom>
        </p:spPr>
      </p:pic>
      <p:pic>
        <p:nvPicPr>
          <p:cNvPr id="18" name="Graphic 17" descr="Electric car">
            <a:extLst>
              <a:ext uri="{FF2B5EF4-FFF2-40B4-BE49-F238E27FC236}">
                <a16:creationId xmlns:a16="http://schemas.microsoft.com/office/drawing/2014/main" id="{776F117D-DE2A-0448-8552-A105B9B0B1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92920" y="6177280"/>
            <a:ext cx="680720" cy="680720"/>
          </a:xfrm>
          <a:prstGeom prst="rect">
            <a:avLst/>
          </a:prstGeom>
        </p:spPr>
      </p:pic>
      <p:pic>
        <p:nvPicPr>
          <p:cNvPr id="19" name="Graphic 18" descr="Electric car">
            <a:extLst>
              <a:ext uri="{FF2B5EF4-FFF2-40B4-BE49-F238E27FC236}">
                <a16:creationId xmlns:a16="http://schemas.microsoft.com/office/drawing/2014/main" id="{DF7AB1A9-3E3A-6740-A238-200195536A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12200" y="6177280"/>
            <a:ext cx="680720" cy="680720"/>
          </a:xfrm>
          <a:prstGeom prst="rect">
            <a:avLst/>
          </a:prstGeom>
        </p:spPr>
      </p:pic>
      <p:pic>
        <p:nvPicPr>
          <p:cNvPr id="20" name="Graphic 19" descr="Electric car">
            <a:extLst>
              <a:ext uri="{FF2B5EF4-FFF2-40B4-BE49-F238E27FC236}">
                <a16:creationId xmlns:a16="http://schemas.microsoft.com/office/drawing/2014/main" id="{F9BC61FB-9B66-2446-9672-C0E564D327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31480" y="6177280"/>
            <a:ext cx="680720" cy="680720"/>
          </a:xfrm>
          <a:prstGeom prst="rect">
            <a:avLst/>
          </a:prstGeom>
        </p:spPr>
      </p:pic>
      <p:pic>
        <p:nvPicPr>
          <p:cNvPr id="21" name="Graphic 20" descr="Electric car">
            <a:extLst>
              <a:ext uri="{FF2B5EF4-FFF2-40B4-BE49-F238E27FC236}">
                <a16:creationId xmlns:a16="http://schemas.microsoft.com/office/drawing/2014/main" id="{3F48A1EE-7C5B-1048-BD23-697C055527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92920" y="5715317"/>
            <a:ext cx="680720" cy="680720"/>
          </a:xfrm>
          <a:prstGeom prst="rect">
            <a:avLst/>
          </a:prstGeom>
        </p:spPr>
      </p:pic>
      <p:pic>
        <p:nvPicPr>
          <p:cNvPr id="22" name="Graphic 21" descr="Electric car">
            <a:extLst>
              <a:ext uri="{FF2B5EF4-FFF2-40B4-BE49-F238E27FC236}">
                <a16:creationId xmlns:a16="http://schemas.microsoft.com/office/drawing/2014/main" id="{9CABFCCA-B737-6548-90B9-913A40A31D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12200" y="5715317"/>
            <a:ext cx="680720" cy="680720"/>
          </a:xfrm>
          <a:prstGeom prst="rect">
            <a:avLst/>
          </a:prstGeom>
        </p:spPr>
      </p:pic>
      <p:pic>
        <p:nvPicPr>
          <p:cNvPr id="23" name="Graphic 22" descr="Electric car">
            <a:extLst>
              <a:ext uri="{FF2B5EF4-FFF2-40B4-BE49-F238E27FC236}">
                <a16:creationId xmlns:a16="http://schemas.microsoft.com/office/drawing/2014/main" id="{E388D694-4657-B641-96AB-2AEB5AFBD8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31480" y="5715317"/>
            <a:ext cx="680720" cy="680720"/>
          </a:xfrm>
          <a:prstGeom prst="rect">
            <a:avLst/>
          </a:prstGeom>
        </p:spPr>
      </p:pic>
      <p:pic>
        <p:nvPicPr>
          <p:cNvPr id="24" name="Graphic 23" descr="Electric car">
            <a:extLst>
              <a:ext uri="{FF2B5EF4-FFF2-40B4-BE49-F238E27FC236}">
                <a16:creationId xmlns:a16="http://schemas.microsoft.com/office/drawing/2014/main" id="{54B539E4-990E-5E43-BCFB-984895F25F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94880" y="6177280"/>
            <a:ext cx="680720" cy="680720"/>
          </a:xfrm>
          <a:prstGeom prst="rect">
            <a:avLst/>
          </a:prstGeom>
        </p:spPr>
      </p:pic>
      <p:pic>
        <p:nvPicPr>
          <p:cNvPr id="25" name="Graphic 24" descr="Electric car">
            <a:extLst>
              <a:ext uri="{FF2B5EF4-FFF2-40B4-BE49-F238E27FC236}">
                <a16:creationId xmlns:a16="http://schemas.microsoft.com/office/drawing/2014/main" id="{CA74CF2F-14F6-E543-8B03-5A89FC21BF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14160" y="6177280"/>
            <a:ext cx="680720" cy="680720"/>
          </a:xfrm>
          <a:prstGeom prst="rect">
            <a:avLst/>
          </a:prstGeom>
        </p:spPr>
      </p:pic>
      <p:pic>
        <p:nvPicPr>
          <p:cNvPr id="26" name="Graphic 25" descr="Electric car">
            <a:extLst>
              <a:ext uri="{FF2B5EF4-FFF2-40B4-BE49-F238E27FC236}">
                <a16:creationId xmlns:a16="http://schemas.microsoft.com/office/drawing/2014/main" id="{D3846262-F501-AF48-802C-50BEC6029A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933440" y="6177280"/>
            <a:ext cx="680720" cy="680720"/>
          </a:xfrm>
          <a:prstGeom prst="rect">
            <a:avLst/>
          </a:prstGeom>
        </p:spPr>
      </p:pic>
      <p:pic>
        <p:nvPicPr>
          <p:cNvPr id="27" name="Graphic 26" descr="Electric car">
            <a:extLst>
              <a:ext uri="{FF2B5EF4-FFF2-40B4-BE49-F238E27FC236}">
                <a16:creationId xmlns:a16="http://schemas.microsoft.com/office/drawing/2014/main" id="{5142892A-785F-EE4C-B18D-ABCA85E1A8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94880" y="5715317"/>
            <a:ext cx="680720" cy="680720"/>
          </a:xfrm>
          <a:prstGeom prst="rect">
            <a:avLst/>
          </a:prstGeom>
        </p:spPr>
      </p:pic>
      <p:pic>
        <p:nvPicPr>
          <p:cNvPr id="28" name="Graphic 27" descr="Electric car">
            <a:extLst>
              <a:ext uri="{FF2B5EF4-FFF2-40B4-BE49-F238E27FC236}">
                <a16:creationId xmlns:a16="http://schemas.microsoft.com/office/drawing/2014/main" id="{01E99BD9-85D2-E046-9CC8-8BC40D757C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14160" y="5715317"/>
            <a:ext cx="680720" cy="680720"/>
          </a:xfrm>
          <a:prstGeom prst="rect">
            <a:avLst/>
          </a:prstGeom>
        </p:spPr>
      </p:pic>
      <p:pic>
        <p:nvPicPr>
          <p:cNvPr id="29" name="Graphic 28" descr="Electric car">
            <a:extLst>
              <a:ext uri="{FF2B5EF4-FFF2-40B4-BE49-F238E27FC236}">
                <a16:creationId xmlns:a16="http://schemas.microsoft.com/office/drawing/2014/main" id="{1D82AB8B-E236-0346-8552-E1ED3AE738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933440" y="5715317"/>
            <a:ext cx="680720" cy="680720"/>
          </a:xfrm>
          <a:prstGeom prst="rect">
            <a:avLst/>
          </a:prstGeom>
        </p:spPr>
      </p:pic>
      <p:pic>
        <p:nvPicPr>
          <p:cNvPr id="36" name="Graphic 35" descr="Electric car">
            <a:extLst>
              <a:ext uri="{FF2B5EF4-FFF2-40B4-BE49-F238E27FC236}">
                <a16:creationId xmlns:a16="http://schemas.microsoft.com/office/drawing/2014/main" id="{57327C0C-7929-F747-9293-82A9EDBA36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01920" y="6177280"/>
            <a:ext cx="680720" cy="680720"/>
          </a:xfrm>
          <a:prstGeom prst="rect">
            <a:avLst/>
          </a:prstGeom>
        </p:spPr>
      </p:pic>
      <p:pic>
        <p:nvPicPr>
          <p:cNvPr id="37" name="Graphic 36" descr="Electric car">
            <a:extLst>
              <a:ext uri="{FF2B5EF4-FFF2-40B4-BE49-F238E27FC236}">
                <a16:creationId xmlns:a16="http://schemas.microsoft.com/office/drawing/2014/main" id="{5DF9E8CE-1CC9-924E-90A6-F809C43930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01920" y="5715317"/>
            <a:ext cx="680720" cy="680720"/>
          </a:xfrm>
          <a:prstGeom prst="rect">
            <a:avLst/>
          </a:prstGeom>
        </p:spPr>
      </p:pic>
      <p:pic>
        <p:nvPicPr>
          <p:cNvPr id="38" name="Graphic 37" descr="Electric car">
            <a:extLst>
              <a:ext uri="{FF2B5EF4-FFF2-40B4-BE49-F238E27FC236}">
                <a16:creationId xmlns:a16="http://schemas.microsoft.com/office/drawing/2014/main" id="{ADA747B8-1E2B-014D-B2F0-745D35FF94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65320" y="6177280"/>
            <a:ext cx="680720" cy="680720"/>
          </a:xfrm>
          <a:prstGeom prst="rect">
            <a:avLst/>
          </a:prstGeom>
        </p:spPr>
      </p:pic>
      <p:pic>
        <p:nvPicPr>
          <p:cNvPr id="39" name="Graphic 38" descr="Electric car">
            <a:extLst>
              <a:ext uri="{FF2B5EF4-FFF2-40B4-BE49-F238E27FC236}">
                <a16:creationId xmlns:a16="http://schemas.microsoft.com/office/drawing/2014/main" id="{7D988590-D8B6-5641-B919-E0B32F5924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84600" y="6177280"/>
            <a:ext cx="680720" cy="680720"/>
          </a:xfrm>
          <a:prstGeom prst="rect">
            <a:avLst/>
          </a:prstGeom>
        </p:spPr>
      </p:pic>
      <p:pic>
        <p:nvPicPr>
          <p:cNvPr id="40" name="Graphic 39" descr="Electric car">
            <a:extLst>
              <a:ext uri="{FF2B5EF4-FFF2-40B4-BE49-F238E27FC236}">
                <a16:creationId xmlns:a16="http://schemas.microsoft.com/office/drawing/2014/main" id="{49C88622-BA1A-7446-8A68-2BB8B84777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03880" y="6177280"/>
            <a:ext cx="680720" cy="680720"/>
          </a:xfrm>
          <a:prstGeom prst="rect">
            <a:avLst/>
          </a:prstGeom>
        </p:spPr>
      </p:pic>
      <p:pic>
        <p:nvPicPr>
          <p:cNvPr id="41" name="Graphic 40" descr="Electric car">
            <a:extLst>
              <a:ext uri="{FF2B5EF4-FFF2-40B4-BE49-F238E27FC236}">
                <a16:creationId xmlns:a16="http://schemas.microsoft.com/office/drawing/2014/main" id="{2BE13ED0-31FD-AD40-8995-18A2DC192A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65320" y="5715317"/>
            <a:ext cx="680720" cy="680720"/>
          </a:xfrm>
          <a:prstGeom prst="rect">
            <a:avLst/>
          </a:prstGeom>
        </p:spPr>
      </p:pic>
      <p:pic>
        <p:nvPicPr>
          <p:cNvPr id="42" name="Graphic 41" descr="Electric car">
            <a:extLst>
              <a:ext uri="{FF2B5EF4-FFF2-40B4-BE49-F238E27FC236}">
                <a16:creationId xmlns:a16="http://schemas.microsoft.com/office/drawing/2014/main" id="{36633C32-AA01-6E4C-AA7E-977F4F9BCF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84600" y="5715317"/>
            <a:ext cx="680720" cy="680720"/>
          </a:xfrm>
          <a:prstGeom prst="rect">
            <a:avLst/>
          </a:prstGeom>
        </p:spPr>
      </p:pic>
      <p:pic>
        <p:nvPicPr>
          <p:cNvPr id="43" name="Graphic 42" descr="Electric car">
            <a:extLst>
              <a:ext uri="{FF2B5EF4-FFF2-40B4-BE49-F238E27FC236}">
                <a16:creationId xmlns:a16="http://schemas.microsoft.com/office/drawing/2014/main" id="{6D2FCD3D-1F09-3F47-BA0F-FFB9EF833C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03880" y="5715317"/>
            <a:ext cx="680720" cy="680720"/>
          </a:xfrm>
          <a:prstGeom prst="rect">
            <a:avLst/>
          </a:prstGeom>
        </p:spPr>
      </p:pic>
      <p:pic>
        <p:nvPicPr>
          <p:cNvPr id="44" name="Graphic 43" descr="Electric car">
            <a:extLst>
              <a:ext uri="{FF2B5EF4-FFF2-40B4-BE49-F238E27FC236}">
                <a16:creationId xmlns:a16="http://schemas.microsoft.com/office/drawing/2014/main" id="{3D960663-3BAA-D14C-B7C3-6B36B8EA5A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68880" y="6177280"/>
            <a:ext cx="680720" cy="680720"/>
          </a:xfrm>
          <a:prstGeom prst="rect">
            <a:avLst/>
          </a:prstGeom>
        </p:spPr>
      </p:pic>
      <p:pic>
        <p:nvPicPr>
          <p:cNvPr id="45" name="Graphic 44" descr="Electric car">
            <a:extLst>
              <a:ext uri="{FF2B5EF4-FFF2-40B4-BE49-F238E27FC236}">
                <a16:creationId xmlns:a16="http://schemas.microsoft.com/office/drawing/2014/main" id="{A832BC56-AAE4-7F4F-BC6E-DC5326F2C8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68880" y="5715317"/>
            <a:ext cx="680720" cy="680720"/>
          </a:xfrm>
          <a:prstGeom prst="rect">
            <a:avLst/>
          </a:prstGeom>
        </p:spPr>
      </p:pic>
      <p:pic>
        <p:nvPicPr>
          <p:cNvPr id="46" name="Graphic 45" descr="Electric car">
            <a:extLst>
              <a:ext uri="{FF2B5EF4-FFF2-40B4-BE49-F238E27FC236}">
                <a16:creationId xmlns:a16="http://schemas.microsoft.com/office/drawing/2014/main" id="{D7515044-08CE-EC42-BB24-02A0C44B46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32280" y="6177280"/>
            <a:ext cx="680720" cy="680720"/>
          </a:xfrm>
          <a:prstGeom prst="rect">
            <a:avLst/>
          </a:prstGeom>
        </p:spPr>
      </p:pic>
      <p:pic>
        <p:nvPicPr>
          <p:cNvPr id="47" name="Graphic 46" descr="Electric car">
            <a:extLst>
              <a:ext uri="{FF2B5EF4-FFF2-40B4-BE49-F238E27FC236}">
                <a16:creationId xmlns:a16="http://schemas.microsoft.com/office/drawing/2014/main" id="{B8628108-DBD1-6846-B691-42D49322BF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1560" y="6177280"/>
            <a:ext cx="680720" cy="680720"/>
          </a:xfrm>
          <a:prstGeom prst="rect">
            <a:avLst/>
          </a:prstGeom>
        </p:spPr>
      </p:pic>
      <p:pic>
        <p:nvPicPr>
          <p:cNvPr id="48" name="Graphic 47" descr="Electric car">
            <a:extLst>
              <a:ext uri="{FF2B5EF4-FFF2-40B4-BE49-F238E27FC236}">
                <a16:creationId xmlns:a16="http://schemas.microsoft.com/office/drawing/2014/main" id="{B30BEE1C-74DE-F943-B18A-846554F311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0840" y="6177280"/>
            <a:ext cx="680720" cy="680720"/>
          </a:xfrm>
          <a:prstGeom prst="rect">
            <a:avLst/>
          </a:prstGeom>
        </p:spPr>
      </p:pic>
      <p:pic>
        <p:nvPicPr>
          <p:cNvPr id="49" name="Graphic 48" descr="Electric car">
            <a:extLst>
              <a:ext uri="{FF2B5EF4-FFF2-40B4-BE49-F238E27FC236}">
                <a16:creationId xmlns:a16="http://schemas.microsoft.com/office/drawing/2014/main" id="{9A9FD675-A692-9440-A75F-CB29C55549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32280" y="5715317"/>
            <a:ext cx="680720" cy="680720"/>
          </a:xfrm>
          <a:prstGeom prst="rect">
            <a:avLst/>
          </a:prstGeom>
        </p:spPr>
      </p:pic>
      <p:pic>
        <p:nvPicPr>
          <p:cNvPr id="50" name="Graphic 49" descr="Electric car">
            <a:extLst>
              <a:ext uri="{FF2B5EF4-FFF2-40B4-BE49-F238E27FC236}">
                <a16:creationId xmlns:a16="http://schemas.microsoft.com/office/drawing/2014/main" id="{3F11E8F9-4ED6-9A47-AC99-00E5D96732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1560" y="5715317"/>
            <a:ext cx="680720" cy="680720"/>
          </a:xfrm>
          <a:prstGeom prst="rect">
            <a:avLst/>
          </a:prstGeom>
        </p:spPr>
      </p:pic>
      <p:pic>
        <p:nvPicPr>
          <p:cNvPr id="51" name="Graphic 50" descr="Electric car">
            <a:extLst>
              <a:ext uri="{FF2B5EF4-FFF2-40B4-BE49-F238E27FC236}">
                <a16:creationId xmlns:a16="http://schemas.microsoft.com/office/drawing/2014/main" id="{5E4B4268-B4E4-E64B-9619-50373D05D5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0840" y="5715317"/>
            <a:ext cx="680720" cy="680720"/>
          </a:xfrm>
          <a:prstGeom prst="rect">
            <a:avLst/>
          </a:prstGeom>
        </p:spPr>
      </p:pic>
      <p:pic>
        <p:nvPicPr>
          <p:cNvPr id="52" name="Graphic 51" descr="Electric car">
            <a:extLst>
              <a:ext uri="{FF2B5EF4-FFF2-40B4-BE49-F238E27FC236}">
                <a16:creationId xmlns:a16="http://schemas.microsoft.com/office/drawing/2014/main" id="{6232C436-A068-A64E-A527-57ADBBFDDC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90960" y="5196840"/>
            <a:ext cx="680720" cy="680720"/>
          </a:xfrm>
          <a:prstGeom prst="rect">
            <a:avLst/>
          </a:prstGeom>
        </p:spPr>
      </p:pic>
      <p:pic>
        <p:nvPicPr>
          <p:cNvPr id="53" name="Graphic 52" descr="Electric car">
            <a:extLst>
              <a:ext uri="{FF2B5EF4-FFF2-40B4-BE49-F238E27FC236}">
                <a16:creationId xmlns:a16="http://schemas.microsoft.com/office/drawing/2014/main" id="{E3963FC1-62C8-124C-A1DA-FC5539058B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810240" y="5196840"/>
            <a:ext cx="680720" cy="680720"/>
          </a:xfrm>
          <a:prstGeom prst="rect">
            <a:avLst/>
          </a:prstGeom>
        </p:spPr>
      </p:pic>
      <p:pic>
        <p:nvPicPr>
          <p:cNvPr id="54" name="Graphic 53" descr="Electric car">
            <a:extLst>
              <a:ext uri="{FF2B5EF4-FFF2-40B4-BE49-F238E27FC236}">
                <a16:creationId xmlns:a16="http://schemas.microsoft.com/office/drawing/2014/main" id="{C926F76D-69A1-CC42-BE7E-3C2EA77164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29520" y="5196840"/>
            <a:ext cx="680720" cy="680720"/>
          </a:xfrm>
          <a:prstGeom prst="rect">
            <a:avLst/>
          </a:prstGeom>
        </p:spPr>
      </p:pic>
      <p:pic>
        <p:nvPicPr>
          <p:cNvPr id="55" name="Graphic 54" descr="Electric car">
            <a:extLst>
              <a:ext uri="{FF2B5EF4-FFF2-40B4-BE49-F238E27FC236}">
                <a16:creationId xmlns:a16="http://schemas.microsoft.com/office/drawing/2014/main" id="{72317598-05D5-B446-B0BB-B5FC4815D4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90960" y="4734877"/>
            <a:ext cx="680720" cy="680720"/>
          </a:xfrm>
          <a:prstGeom prst="rect">
            <a:avLst/>
          </a:prstGeom>
        </p:spPr>
      </p:pic>
      <p:pic>
        <p:nvPicPr>
          <p:cNvPr id="56" name="Graphic 55" descr="Electric car">
            <a:extLst>
              <a:ext uri="{FF2B5EF4-FFF2-40B4-BE49-F238E27FC236}">
                <a16:creationId xmlns:a16="http://schemas.microsoft.com/office/drawing/2014/main" id="{AC5F153A-6F50-2540-8BDD-C80711CA22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810240" y="4734877"/>
            <a:ext cx="680720" cy="680720"/>
          </a:xfrm>
          <a:prstGeom prst="rect">
            <a:avLst/>
          </a:prstGeom>
        </p:spPr>
      </p:pic>
      <p:pic>
        <p:nvPicPr>
          <p:cNvPr id="57" name="Graphic 56" descr="Electric car">
            <a:extLst>
              <a:ext uri="{FF2B5EF4-FFF2-40B4-BE49-F238E27FC236}">
                <a16:creationId xmlns:a16="http://schemas.microsoft.com/office/drawing/2014/main" id="{215C917E-C761-0D49-B1C7-C3DF45C861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29520" y="4734877"/>
            <a:ext cx="680720" cy="680720"/>
          </a:xfrm>
          <a:prstGeom prst="rect">
            <a:avLst/>
          </a:prstGeom>
        </p:spPr>
      </p:pic>
      <p:pic>
        <p:nvPicPr>
          <p:cNvPr id="58" name="Graphic 57" descr="Electric car">
            <a:extLst>
              <a:ext uri="{FF2B5EF4-FFF2-40B4-BE49-F238E27FC236}">
                <a16:creationId xmlns:a16="http://schemas.microsoft.com/office/drawing/2014/main" id="{9A8D08F9-0176-934E-B436-5F422FDC5E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92920" y="5196840"/>
            <a:ext cx="680720" cy="680720"/>
          </a:xfrm>
          <a:prstGeom prst="rect">
            <a:avLst/>
          </a:prstGeom>
        </p:spPr>
      </p:pic>
      <p:pic>
        <p:nvPicPr>
          <p:cNvPr id="59" name="Graphic 58" descr="Electric car">
            <a:extLst>
              <a:ext uri="{FF2B5EF4-FFF2-40B4-BE49-F238E27FC236}">
                <a16:creationId xmlns:a16="http://schemas.microsoft.com/office/drawing/2014/main" id="{84E99D55-DE54-D740-8792-84CCF53521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12200" y="5196840"/>
            <a:ext cx="680720" cy="680720"/>
          </a:xfrm>
          <a:prstGeom prst="rect">
            <a:avLst/>
          </a:prstGeom>
        </p:spPr>
      </p:pic>
      <p:pic>
        <p:nvPicPr>
          <p:cNvPr id="60" name="Graphic 59" descr="Electric car">
            <a:extLst>
              <a:ext uri="{FF2B5EF4-FFF2-40B4-BE49-F238E27FC236}">
                <a16:creationId xmlns:a16="http://schemas.microsoft.com/office/drawing/2014/main" id="{54E0DF74-EA6F-5E46-863D-397306BC0C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31480" y="5196840"/>
            <a:ext cx="680720" cy="680720"/>
          </a:xfrm>
          <a:prstGeom prst="rect">
            <a:avLst/>
          </a:prstGeom>
        </p:spPr>
      </p:pic>
      <p:pic>
        <p:nvPicPr>
          <p:cNvPr id="61" name="Graphic 60" descr="Electric car">
            <a:extLst>
              <a:ext uri="{FF2B5EF4-FFF2-40B4-BE49-F238E27FC236}">
                <a16:creationId xmlns:a16="http://schemas.microsoft.com/office/drawing/2014/main" id="{B1A86A71-DEDD-5A49-B15E-C01076BDDF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92920" y="4734877"/>
            <a:ext cx="680720" cy="680720"/>
          </a:xfrm>
          <a:prstGeom prst="rect">
            <a:avLst/>
          </a:prstGeom>
        </p:spPr>
      </p:pic>
      <p:pic>
        <p:nvPicPr>
          <p:cNvPr id="62" name="Graphic 61" descr="Electric car">
            <a:extLst>
              <a:ext uri="{FF2B5EF4-FFF2-40B4-BE49-F238E27FC236}">
                <a16:creationId xmlns:a16="http://schemas.microsoft.com/office/drawing/2014/main" id="{ACB30545-E0BD-C241-AC11-76AF172A9F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12200" y="4734877"/>
            <a:ext cx="680720" cy="680720"/>
          </a:xfrm>
          <a:prstGeom prst="rect">
            <a:avLst/>
          </a:prstGeom>
        </p:spPr>
      </p:pic>
      <p:pic>
        <p:nvPicPr>
          <p:cNvPr id="63" name="Graphic 62" descr="Electric car">
            <a:extLst>
              <a:ext uri="{FF2B5EF4-FFF2-40B4-BE49-F238E27FC236}">
                <a16:creationId xmlns:a16="http://schemas.microsoft.com/office/drawing/2014/main" id="{88E58A0D-CDEA-4F40-8E8F-BFF6969F2A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31480" y="4734877"/>
            <a:ext cx="680720" cy="680720"/>
          </a:xfrm>
          <a:prstGeom prst="rect">
            <a:avLst/>
          </a:prstGeom>
        </p:spPr>
      </p:pic>
      <p:pic>
        <p:nvPicPr>
          <p:cNvPr id="64" name="Graphic 63" descr="Electric car">
            <a:extLst>
              <a:ext uri="{FF2B5EF4-FFF2-40B4-BE49-F238E27FC236}">
                <a16:creationId xmlns:a16="http://schemas.microsoft.com/office/drawing/2014/main" id="{E9901A5F-2271-D84D-A5E1-ECE6CAD1A6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94880" y="5196840"/>
            <a:ext cx="680720" cy="680720"/>
          </a:xfrm>
          <a:prstGeom prst="rect">
            <a:avLst/>
          </a:prstGeom>
        </p:spPr>
      </p:pic>
      <p:pic>
        <p:nvPicPr>
          <p:cNvPr id="65" name="Graphic 64" descr="Electric car">
            <a:extLst>
              <a:ext uri="{FF2B5EF4-FFF2-40B4-BE49-F238E27FC236}">
                <a16:creationId xmlns:a16="http://schemas.microsoft.com/office/drawing/2014/main" id="{CA58C514-5A69-734F-894E-950B1BD326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14160" y="5196840"/>
            <a:ext cx="680720" cy="680720"/>
          </a:xfrm>
          <a:prstGeom prst="rect">
            <a:avLst/>
          </a:prstGeom>
        </p:spPr>
      </p:pic>
      <p:pic>
        <p:nvPicPr>
          <p:cNvPr id="66" name="Graphic 65" descr="Electric car">
            <a:extLst>
              <a:ext uri="{FF2B5EF4-FFF2-40B4-BE49-F238E27FC236}">
                <a16:creationId xmlns:a16="http://schemas.microsoft.com/office/drawing/2014/main" id="{3F48D851-E598-8649-BAFA-F91D5063FD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933440" y="5196840"/>
            <a:ext cx="680720" cy="680720"/>
          </a:xfrm>
          <a:prstGeom prst="rect">
            <a:avLst/>
          </a:prstGeom>
        </p:spPr>
      </p:pic>
      <p:pic>
        <p:nvPicPr>
          <p:cNvPr id="67" name="Graphic 66" descr="Electric car">
            <a:extLst>
              <a:ext uri="{FF2B5EF4-FFF2-40B4-BE49-F238E27FC236}">
                <a16:creationId xmlns:a16="http://schemas.microsoft.com/office/drawing/2014/main" id="{96B48DFE-4FFE-B348-9E53-65117F756A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94880" y="4734877"/>
            <a:ext cx="680720" cy="680720"/>
          </a:xfrm>
          <a:prstGeom prst="rect">
            <a:avLst/>
          </a:prstGeom>
        </p:spPr>
      </p:pic>
      <p:pic>
        <p:nvPicPr>
          <p:cNvPr id="68" name="Graphic 67" descr="Electric car">
            <a:extLst>
              <a:ext uri="{FF2B5EF4-FFF2-40B4-BE49-F238E27FC236}">
                <a16:creationId xmlns:a16="http://schemas.microsoft.com/office/drawing/2014/main" id="{1D9C598E-25EB-C648-AEC3-AD5D5E0E71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14160" y="4734877"/>
            <a:ext cx="680720" cy="680720"/>
          </a:xfrm>
          <a:prstGeom prst="rect">
            <a:avLst/>
          </a:prstGeom>
        </p:spPr>
      </p:pic>
      <p:pic>
        <p:nvPicPr>
          <p:cNvPr id="69" name="Graphic 68" descr="Electric car">
            <a:extLst>
              <a:ext uri="{FF2B5EF4-FFF2-40B4-BE49-F238E27FC236}">
                <a16:creationId xmlns:a16="http://schemas.microsoft.com/office/drawing/2014/main" id="{ED6CF344-87A5-6445-A3CC-B96838905E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933440" y="4734877"/>
            <a:ext cx="680720" cy="680720"/>
          </a:xfrm>
          <a:prstGeom prst="rect">
            <a:avLst/>
          </a:prstGeom>
        </p:spPr>
      </p:pic>
      <p:pic>
        <p:nvPicPr>
          <p:cNvPr id="70" name="Graphic 69" descr="Electric car">
            <a:extLst>
              <a:ext uri="{FF2B5EF4-FFF2-40B4-BE49-F238E27FC236}">
                <a16:creationId xmlns:a16="http://schemas.microsoft.com/office/drawing/2014/main" id="{9F768E07-91C6-A24D-9CCB-609420B216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01920" y="5196840"/>
            <a:ext cx="680720" cy="680720"/>
          </a:xfrm>
          <a:prstGeom prst="rect">
            <a:avLst/>
          </a:prstGeom>
        </p:spPr>
      </p:pic>
      <p:pic>
        <p:nvPicPr>
          <p:cNvPr id="71" name="Graphic 70" descr="Electric car">
            <a:extLst>
              <a:ext uri="{FF2B5EF4-FFF2-40B4-BE49-F238E27FC236}">
                <a16:creationId xmlns:a16="http://schemas.microsoft.com/office/drawing/2014/main" id="{9078306E-DC52-0445-BB43-EE18BD5247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01920" y="4734877"/>
            <a:ext cx="680720" cy="680720"/>
          </a:xfrm>
          <a:prstGeom prst="rect">
            <a:avLst/>
          </a:prstGeom>
        </p:spPr>
      </p:pic>
      <p:pic>
        <p:nvPicPr>
          <p:cNvPr id="72" name="Graphic 71" descr="Electric car">
            <a:extLst>
              <a:ext uri="{FF2B5EF4-FFF2-40B4-BE49-F238E27FC236}">
                <a16:creationId xmlns:a16="http://schemas.microsoft.com/office/drawing/2014/main" id="{344DF840-0160-BF4F-A488-DA7CAC6AA1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65320" y="5196840"/>
            <a:ext cx="680720" cy="680720"/>
          </a:xfrm>
          <a:prstGeom prst="rect">
            <a:avLst/>
          </a:prstGeom>
        </p:spPr>
      </p:pic>
      <p:pic>
        <p:nvPicPr>
          <p:cNvPr id="73" name="Graphic 72" descr="Electric car">
            <a:extLst>
              <a:ext uri="{FF2B5EF4-FFF2-40B4-BE49-F238E27FC236}">
                <a16:creationId xmlns:a16="http://schemas.microsoft.com/office/drawing/2014/main" id="{74223A08-4904-0241-99F8-482852D63A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84600" y="5196840"/>
            <a:ext cx="680720" cy="680720"/>
          </a:xfrm>
          <a:prstGeom prst="rect">
            <a:avLst/>
          </a:prstGeom>
        </p:spPr>
      </p:pic>
      <p:pic>
        <p:nvPicPr>
          <p:cNvPr id="74" name="Graphic 73" descr="Electric car">
            <a:extLst>
              <a:ext uri="{FF2B5EF4-FFF2-40B4-BE49-F238E27FC236}">
                <a16:creationId xmlns:a16="http://schemas.microsoft.com/office/drawing/2014/main" id="{865F0D3A-09EA-A64E-977C-E2785AA6FA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03880" y="5196840"/>
            <a:ext cx="680720" cy="680720"/>
          </a:xfrm>
          <a:prstGeom prst="rect">
            <a:avLst/>
          </a:prstGeom>
        </p:spPr>
      </p:pic>
      <p:pic>
        <p:nvPicPr>
          <p:cNvPr id="75" name="Graphic 74" descr="Electric car">
            <a:extLst>
              <a:ext uri="{FF2B5EF4-FFF2-40B4-BE49-F238E27FC236}">
                <a16:creationId xmlns:a16="http://schemas.microsoft.com/office/drawing/2014/main" id="{781800DE-0BF1-7040-971E-70EB0776A1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65320" y="4734877"/>
            <a:ext cx="680720" cy="680720"/>
          </a:xfrm>
          <a:prstGeom prst="rect">
            <a:avLst/>
          </a:prstGeom>
        </p:spPr>
      </p:pic>
      <p:pic>
        <p:nvPicPr>
          <p:cNvPr id="76" name="Graphic 75" descr="Electric car">
            <a:extLst>
              <a:ext uri="{FF2B5EF4-FFF2-40B4-BE49-F238E27FC236}">
                <a16:creationId xmlns:a16="http://schemas.microsoft.com/office/drawing/2014/main" id="{6E350F9C-243B-4549-ACC2-D58020299F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84600" y="4734877"/>
            <a:ext cx="680720" cy="680720"/>
          </a:xfrm>
          <a:prstGeom prst="rect">
            <a:avLst/>
          </a:prstGeom>
        </p:spPr>
      </p:pic>
      <p:pic>
        <p:nvPicPr>
          <p:cNvPr id="77" name="Graphic 76" descr="Electric car">
            <a:extLst>
              <a:ext uri="{FF2B5EF4-FFF2-40B4-BE49-F238E27FC236}">
                <a16:creationId xmlns:a16="http://schemas.microsoft.com/office/drawing/2014/main" id="{9E10386C-B4C4-8040-8CEE-C7A6F867E4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03880" y="4734877"/>
            <a:ext cx="680720" cy="680720"/>
          </a:xfrm>
          <a:prstGeom prst="rect">
            <a:avLst/>
          </a:prstGeom>
        </p:spPr>
      </p:pic>
      <p:pic>
        <p:nvPicPr>
          <p:cNvPr id="78" name="Graphic 77" descr="Electric car">
            <a:extLst>
              <a:ext uri="{FF2B5EF4-FFF2-40B4-BE49-F238E27FC236}">
                <a16:creationId xmlns:a16="http://schemas.microsoft.com/office/drawing/2014/main" id="{929E3355-65D0-904D-AE97-3EDBE38B5E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68880" y="5196840"/>
            <a:ext cx="680720" cy="680720"/>
          </a:xfrm>
          <a:prstGeom prst="rect">
            <a:avLst/>
          </a:prstGeom>
        </p:spPr>
      </p:pic>
      <p:pic>
        <p:nvPicPr>
          <p:cNvPr id="79" name="Graphic 78" descr="Electric car">
            <a:extLst>
              <a:ext uri="{FF2B5EF4-FFF2-40B4-BE49-F238E27FC236}">
                <a16:creationId xmlns:a16="http://schemas.microsoft.com/office/drawing/2014/main" id="{1CCA17C0-D0D6-0A4B-A53D-5A67ADA0A9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68880" y="4734877"/>
            <a:ext cx="680720" cy="680720"/>
          </a:xfrm>
          <a:prstGeom prst="rect">
            <a:avLst/>
          </a:prstGeom>
        </p:spPr>
      </p:pic>
      <p:pic>
        <p:nvPicPr>
          <p:cNvPr id="80" name="Graphic 79" descr="Electric car">
            <a:extLst>
              <a:ext uri="{FF2B5EF4-FFF2-40B4-BE49-F238E27FC236}">
                <a16:creationId xmlns:a16="http://schemas.microsoft.com/office/drawing/2014/main" id="{27CD4889-EAB7-794C-ACB6-87B117197D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32280" y="5196840"/>
            <a:ext cx="680720" cy="680720"/>
          </a:xfrm>
          <a:prstGeom prst="rect">
            <a:avLst/>
          </a:prstGeom>
        </p:spPr>
      </p:pic>
      <p:pic>
        <p:nvPicPr>
          <p:cNvPr id="81" name="Graphic 80" descr="Electric car">
            <a:extLst>
              <a:ext uri="{FF2B5EF4-FFF2-40B4-BE49-F238E27FC236}">
                <a16:creationId xmlns:a16="http://schemas.microsoft.com/office/drawing/2014/main" id="{DCC38E2A-12C2-7F4C-83C1-3B1ECD43BA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1560" y="5196840"/>
            <a:ext cx="680720" cy="680720"/>
          </a:xfrm>
          <a:prstGeom prst="rect">
            <a:avLst/>
          </a:prstGeom>
        </p:spPr>
      </p:pic>
      <p:pic>
        <p:nvPicPr>
          <p:cNvPr id="82" name="Graphic 81" descr="Electric car">
            <a:extLst>
              <a:ext uri="{FF2B5EF4-FFF2-40B4-BE49-F238E27FC236}">
                <a16:creationId xmlns:a16="http://schemas.microsoft.com/office/drawing/2014/main" id="{1073ABFD-3EDF-2D4C-AB71-0B1E530CE7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0840" y="5196840"/>
            <a:ext cx="680720" cy="680720"/>
          </a:xfrm>
          <a:prstGeom prst="rect">
            <a:avLst/>
          </a:prstGeom>
        </p:spPr>
      </p:pic>
      <p:pic>
        <p:nvPicPr>
          <p:cNvPr id="83" name="Graphic 82" descr="Electric car">
            <a:extLst>
              <a:ext uri="{FF2B5EF4-FFF2-40B4-BE49-F238E27FC236}">
                <a16:creationId xmlns:a16="http://schemas.microsoft.com/office/drawing/2014/main" id="{CE632348-D9B4-C94C-B91F-47F587ABB2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32280" y="4734877"/>
            <a:ext cx="680720" cy="680720"/>
          </a:xfrm>
          <a:prstGeom prst="rect">
            <a:avLst/>
          </a:prstGeom>
        </p:spPr>
      </p:pic>
      <p:pic>
        <p:nvPicPr>
          <p:cNvPr id="84" name="Graphic 83" descr="Electric car">
            <a:extLst>
              <a:ext uri="{FF2B5EF4-FFF2-40B4-BE49-F238E27FC236}">
                <a16:creationId xmlns:a16="http://schemas.microsoft.com/office/drawing/2014/main" id="{F640A826-A740-594E-9300-090484AD67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1560" y="4734877"/>
            <a:ext cx="680720" cy="680720"/>
          </a:xfrm>
          <a:prstGeom prst="rect">
            <a:avLst/>
          </a:prstGeom>
        </p:spPr>
      </p:pic>
      <p:pic>
        <p:nvPicPr>
          <p:cNvPr id="85" name="Graphic 84" descr="Electric car">
            <a:extLst>
              <a:ext uri="{FF2B5EF4-FFF2-40B4-BE49-F238E27FC236}">
                <a16:creationId xmlns:a16="http://schemas.microsoft.com/office/drawing/2014/main" id="{78A6B214-9741-0342-AFCC-B6F5C56EAE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0840" y="4734877"/>
            <a:ext cx="680720" cy="680720"/>
          </a:xfrm>
          <a:prstGeom prst="rect">
            <a:avLst/>
          </a:prstGeom>
        </p:spPr>
      </p:pic>
      <p:pic>
        <p:nvPicPr>
          <p:cNvPr id="86" name="Graphic 85" descr="Electric car">
            <a:extLst>
              <a:ext uri="{FF2B5EF4-FFF2-40B4-BE49-F238E27FC236}">
                <a16:creationId xmlns:a16="http://schemas.microsoft.com/office/drawing/2014/main" id="{50B00FAF-355D-C04B-B1D2-22CB1B0BE6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90960" y="4256882"/>
            <a:ext cx="680720" cy="680720"/>
          </a:xfrm>
          <a:prstGeom prst="rect">
            <a:avLst/>
          </a:prstGeom>
        </p:spPr>
      </p:pic>
      <p:pic>
        <p:nvPicPr>
          <p:cNvPr id="87" name="Graphic 86" descr="Electric car">
            <a:extLst>
              <a:ext uri="{FF2B5EF4-FFF2-40B4-BE49-F238E27FC236}">
                <a16:creationId xmlns:a16="http://schemas.microsoft.com/office/drawing/2014/main" id="{F1052930-260B-FD44-9BF7-9A67C2FB0E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810240" y="4256882"/>
            <a:ext cx="680720" cy="680720"/>
          </a:xfrm>
          <a:prstGeom prst="rect">
            <a:avLst/>
          </a:prstGeom>
        </p:spPr>
      </p:pic>
      <p:pic>
        <p:nvPicPr>
          <p:cNvPr id="88" name="Graphic 87" descr="Electric car">
            <a:extLst>
              <a:ext uri="{FF2B5EF4-FFF2-40B4-BE49-F238E27FC236}">
                <a16:creationId xmlns:a16="http://schemas.microsoft.com/office/drawing/2014/main" id="{EF99D4FE-4AAA-814D-81BD-70DC144D65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29520" y="4256882"/>
            <a:ext cx="680720" cy="680720"/>
          </a:xfrm>
          <a:prstGeom prst="rect">
            <a:avLst/>
          </a:prstGeom>
        </p:spPr>
      </p:pic>
      <p:pic>
        <p:nvPicPr>
          <p:cNvPr id="89" name="Graphic 88" descr="Electric car">
            <a:extLst>
              <a:ext uri="{FF2B5EF4-FFF2-40B4-BE49-F238E27FC236}">
                <a16:creationId xmlns:a16="http://schemas.microsoft.com/office/drawing/2014/main" id="{37351DFC-A761-5A46-B759-CF31131353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90960" y="3794919"/>
            <a:ext cx="680720" cy="680720"/>
          </a:xfrm>
          <a:prstGeom prst="rect">
            <a:avLst/>
          </a:prstGeom>
        </p:spPr>
      </p:pic>
      <p:pic>
        <p:nvPicPr>
          <p:cNvPr id="90" name="Graphic 89" descr="Electric car">
            <a:extLst>
              <a:ext uri="{FF2B5EF4-FFF2-40B4-BE49-F238E27FC236}">
                <a16:creationId xmlns:a16="http://schemas.microsoft.com/office/drawing/2014/main" id="{C443475F-BB43-1148-A902-CCAC1ED123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810240" y="3794919"/>
            <a:ext cx="680720" cy="680720"/>
          </a:xfrm>
          <a:prstGeom prst="rect">
            <a:avLst/>
          </a:prstGeom>
        </p:spPr>
      </p:pic>
      <p:pic>
        <p:nvPicPr>
          <p:cNvPr id="91" name="Graphic 90" descr="Electric car">
            <a:extLst>
              <a:ext uri="{FF2B5EF4-FFF2-40B4-BE49-F238E27FC236}">
                <a16:creationId xmlns:a16="http://schemas.microsoft.com/office/drawing/2014/main" id="{DD12DF27-1C69-954A-9A71-EA32ADA4CC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29520" y="3794919"/>
            <a:ext cx="680720" cy="680720"/>
          </a:xfrm>
          <a:prstGeom prst="rect">
            <a:avLst/>
          </a:prstGeom>
        </p:spPr>
      </p:pic>
      <p:pic>
        <p:nvPicPr>
          <p:cNvPr id="92" name="Graphic 91" descr="Electric car">
            <a:extLst>
              <a:ext uri="{FF2B5EF4-FFF2-40B4-BE49-F238E27FC236}">
                <a16:creationId xmlns:a16="http://schemas.microsoft.com/office/drawing/2014/main" id="{160F2DBE-3057-5547-9B85-45B94A5DE6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92920" y="4256882"/>
            <a:ext cx="680720" cy="680720"/>
          </a:xfrm>
          <a:prstGeom prst="rect">
            <a:avLst/>
          </a:prstGeom>
        </p:spPr>
      </p:pic>
      <p:pic>
        <p:nvPicPr>
          <p:cNvPr id="93" name="Graphic 92" descr="Electric car">
            <a:extLst>
              <a:ext uri="{FF2B5EF4-FFF2-40B4-BE49-F238E27FC236}">
                <a16:creationId xmlns:a16="http://schemas.microsoft.com/office/drawing/2014/main" id="{44059496-9C40-FF45-9F52-8B2FCBADE1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12200" y="4256882"/>
            <a:ext cx="680720" cy="680720"/>
          </a:xfrm>
          <a:prstGeom prst="rect">
            <a:avLst/>
          </a:prstGeom>
        </p:spPr>
      </p:pic>
      <p:pic>
        <p:nvPicPr>
          <p:cNvPr id="94" name="Graphic 93" descr="Electric car">
            <a:extLst>
              <a:ext uri="{FF2B5EF4-FFF2-40B4-BE49-F238E27FC236}">
                <a16:creationId xmlns:a16="http://schemas.microsoft.com/office/drawing/2014/main" id="{1D412C86-B303-3043-995B-1CE12F810B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31480" y="4256882"/>
            <a:ext cx="680720" cy="680720"/>
          </a:xfrm>
          <a:prstGeom prst="rect">
            <a:avLst/>
          </a:prstGeom>
        </p:spPr>
      </p:pic>
      <p:pic>
        <p:nvPicPr>
          <p:cNvPr id="95" name="Graphic 94" descr="Electric car">
            <a:extLst>
              <a:ext uri="{FF2B5EF4-FFF2-40B4-BE49-F238E27FC236}">
                <a16:creationId xmlns:a16="http://schemas.microsoft.com/office/drawing/2014/main" id="{35CE4257-54BC-FA40-BF9E-BCFBFEC4D4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92920" y="3794919"/>
            <a:ext cx="680720" cy="680720"/>
          </a:xfrm>
          <a:prstGeom prst="rect">
            <a:avLst/>
          </a:prstGeom>
        </p:spPr>
      </p:pic>
      <p:pic>
        <p:nvPicPr>
          <p:cNvPr id="96" name="Graphic 95" descr="Electric car">
            <a:extLst>
              <a:ext uri="{FF2B5EF4-FFF2-40B4-BE49-F238E27FC236}">
                <a16:creationId xmlns:a16="http://schemas.microsoft.com/office/drawing/2014/main" id="{76EBA32B-2DB6-334B-8D45-2C18AE4BC5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12200" y="3794919"/>
            <a:ext cx="680720" cy="680720"/>
          </a:xfrm>
          <a:prstGeom prst="rect">
            <a:avLst/>
          </a:prstGeom>
        </p:spPr>
      </p:pic>
      <p:pic>
        <p:nvPicPr>
          <p:cNvPr id="97" name="Graphic 96" descr="Electric car">
            <a:extLst>
              <a:ext uri="{FF2B5EF4-FFF2-40B4-BE49-F238E27FC236}">
                <a16:creationId xmlns:a16="http://schemas.microsoft.com/office/drawing/2014/main" id="{E6EDF570-372B-5E46-9A58-85E7544306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31480" y="3794919"/>
            <a:ext cx="680720" cy="680720"/>
          </a:xfrm>
          <a:prstGeom prst="rect">
            <a:avLst/>
          </a:prstGeom>
        </p:spPr>
      </p:pic>
      <p:pic>
        <p:nvPicPr>
          <p:cNvPr id="98" name="Graphic 97" descr="Electric car">
            <a:extLst>
              <a:ext uri="{FF2B5EF4-FFF2-40B4-BE49-F238E27FC236}">
                <a16:creationId xmlns:a16="http://schemas.microsoft.com/office/drawing/2014/main" id="{CDFD7721-86E7-E44E-B3C8-D727122B8F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94880" y="4256882"/>
            <a:ext cx="680720" cy="680720"/>
          </a:xfrm>
          <a:prstGeom prst="rect">
            <a:avLst/>
          </a:prstGeom>
        </p:spPr>
      </p:pic>
      <p:pic>
        <p:nvPicPr>
          <p:cNvPr id="99" name="Graphic 98" descr="Electric car">
            <a:extLst>
              <a:ext uri="{FF2B5EF4-FFF2-40B4-BE49-F238E27FC236}">
                <a16:creationId xmlns:a16="http://schemas.microsoft.com/office/drawing/2014/main" id="{C891B3EA-5A3B-804C-9AA1-A8A73F48A3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14160" y="4256882"/>
            <a:ext cx="680720" cy="680720"/>
          </a:xfrm>
          <a:prstGeom prst="rect">
            <a:avLst/>
          </a:prstGeom>
        </p:spPr>
      </p:pic>
      <p:pic>
        <p:nvPicPr>
          <p:cNvPr id="100" name="Graphic 99" descr="Electric car">
            <a:extLst>
              <a:ext uri="{FF2B5EF4-FFF2-40B4-BE49-F238E27FC236}">
                <a16:creationId xmlns:a16="http://schemas.microsoft.com/office/drawing/2014/main" id="{6FC1A5C6-9FDB-C34A-8CD5-D45B7032F0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933440" y="4256882"/>
            <a:ext cx="680720" cy="680720"/>
          </a:xfrm>
          <a:prstGeom prst="rect">
            <a:avLst/>
          </a:prstGeom>
        </p:spPr>
      </p:pic>
      <p:pic>
        <p:nvPicPr>
          <p:cNvPr id="101" name="Graphic 100" descr="Electric car">
            <a:extLst>
              <a:ext uri="{FF2B5EF4-FFF2-40B4-BE49-F238E27FC236}">
                <a16:creationId xmlns:a16="http://schemas.microsoft.com/office/drawing/2014/main" id="{DD4A9143-D7C5-F74F-88AB-8CC93B84F2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94880" y="3794919"/>
            <a:ext cx="680720" cy="680720"/>
          </a:xfrm>
          <a:prstGeom prst="rect">
            <a:avLst/>
          </a:prstGeom>
        </p:spPr>
      </p:pic>
      <p:pic>
        <p:nvPicPr>
          <p:cNvPr id="102" name="Graphic 101" descr="Electric car">
            <a:extLst>
              <a:ext uri="{FF2B5EF4-FFF2-40B4-BE49-F238E27FC236}">
                <a16:creationId xmlns:a16="http://schemas.microsoft.com/office/drawing/2014/main" id="{111FC028-C329-9F44-ACC1-71074ABF94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14160" y="3794919"/>
            <a:ext cx="680720" cy="680720"/>
          </a:xfrm>
          <a:prstGeom prst="rect">
            <a:avLst/>
          </a:prstGeom>
        </p:spPr>
      </p:pic>
      <p:pic>
        <p:nvPicPr>
          <p:cNvPr id="103" name="Graphic 102" descr="Electric car">
            <a:extLst>
              <a:ext uri="{FF2B5EF4-FFF2-40B4-BE49-F238E27FC236}">
                <a16:creationId xmlns:a16="http://schemas.microsoft.com/office/drawing/2014/main" id="{F74D5D26-BC48-7E45-8263-387B38693F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933440" y="3794919"/>
            <a:ext cx="680720" cy="680720"/>
          </a:xfrm>
          <a:prstGeom prst="rect">
            <a:avLst/>
          </a:prstGeom>
        </p:spPr>
      </p:pic>
      <p:pic>
        <p:nvPicPr>
          <p:cNvPr id="104" name="Graphic 103" descr="Electric car">
            <a:extLst>
              <a:ext uri="{FF2B5EF4-FFF2-40B4-BE49-F238E27FC236}">
                <a16:creationId xmlns:a16="http://schemas.microsoft.com/office/drawing/2014/main" id="{986489EF-12AB-F44E-9277-D00025EAEF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01920" y="4256882"/>
            <a:ext cx="680720" cy="680720"/>
          </a:xfrm>
          <a:prstGeom prst="rect">
            <a:avLst/>
          </a:prstGeom>
        </p:spPr>
      </p:pic>
      <p:pic>
        <p:nvPicPr>
          <p:cNvPr id="105" name="Graphic 104" descr="Electric car">
            <a:extLst>
              <a:ext uri="{FF2B5EF4-FFF2-40B4-BE49-F238E27FC236}">
                <a16:creationId xmlns:a16="http://schemas.microsoft.com/office/drawing/2014/main" id="{A1FDBB1F-22A9-7A46-98AC-CBDC9EE77C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01920" y="3794919"/>
            <a:ext cx="680720" cy="680720"/>
          </a:xfrm>
          <a:prstGeom prst="rect">
            <a:avLst/>
          </a:prstGeom>
        </p:spPr>
      </p:pic>
      <p:pic>
        <p:nvPicPr>
          <p:cNvPr id="106" name="Graphic 105" descr="Electric car">
            <a:extLst>
              <a:ext uri="{FF2B5EF4-FFF2-40B4-BE49-F238E27FC236}">
                <a16:creationId xmlns:a16="http://schemas.microsoft.com/office/drawing/2014/main" id="{0BDE69ED-0FAC-4E45-9843-A15B2C349D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65320" y="4256882"/>
            <a:ext cx="680720" cy="680720"/>
          </a:xfrm>
          <a:prstGeom prst="rect">
            <a:avLst/>
          </a:prstGeom>
        </p:spPr>
      </p:pic>
      <p:pic>
        <p:nvPicPr>
          <p:cNvPr id="107" name="Graphic 106" descr="Electric car">
            <a:extLst>
              <a:ext uri="{FF2B5EF4-FFF2-40B4-BE49-F238E27FC236}">
                <a16:creationId xmlns:a16="http://schemas.microsoft.com/office/drawing/2014/main" id="{6E495857-9035-E846-A1C4-007F48D637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84600" y="4256882"/>
            <a:ext cx="680720" cy="680720"/>
          </a:xfrm>
          <a:prstGeom prst="rect">
            <a:avLst/>
          </a:prstGeom>
        </p:spPr>
      </p:pic>
      <p:pic>
        <p:nvPicPr>
          <p:cNvPr id="108" name="Graphic 107" descr="Electric car">
            <a:extLst>
              <a:ext uri="{FF2B5EF4-FFF2-40B4-BE49-F238E27FC236}">
                <a16:creationId xmlns:a16="http://schemas.microsoft.com/office/drawing/2014/main" id="{5D7EFEDE-0BB1-8641-A93C-539CCE12AF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03880" y="4256882"/>
            <a:ext cx="680720" cy="680720"/>
          </a:xfrm>
          <a:prstGeom prst="rect">
            <a:avLst/>
          </a:prstGeom>
        </p:spPr>
      </p:pic>
      <p:pic>
        <p:nvPicPr>
          <p:cNvPr id="109" name="Graphic 108" descr="Electric car">
            <a:extLst>
              <a:ext uri="{FF2B5EF4-FFF2-40B4-BE49-F238E27FC236}">
                <a16:creationId xmlns:a16="http://schemas.microsoft.com/office/drawing/2014/main" id="{6484AB29-DEDB-BD43-8EB9-91CB6FFFD9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65320" y="3794919"/>
            <a:ext cx="680720" cy="680720"/>
          </a:xfrm>
          <a:prstGeom prst="rect">
            <a:avLst/>
          </a:prstGeom>
        </p:spPr>
      </p:pic>
      <p:pic>
        <p:nvPicPr>
          <p:cNvPr id="110" name="Graphic 109" descr="Electric car">
            <a:extLst>
              <a:ext uri="{FF2B5EF4-FFF2-40B4-BE49-F238E27FC236}">
                <a16:creationId xmlns:a16="http://schemas.microsoft.com/office/drawing/2014/main" id="{E26A097C-DC75-9E49-88F1-BC6A17CF2A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84600" y="3794919"/>
            <a:ext cx="680720" cy="680720"/>
          </a:xfrm>
          <a:prstGeom prst="rect">
            <a:avLst/>
          </a:prstGeom>
        </p:spPr>
      </p:pic>
      <p:pic>
        <p:nvPicPr>
          <p:cNvPr id="111" name="Graphic 110" descr="Electric car">
            <a:extLst>
              <a:ext uri="{FF2B5EF4-FFF2-40B4-BE49-F238E27FC236}">
                <a16:creationId xmlns:a16="http://schemas.microsoft.com/office/drawing/2014/main" id="{10FA4FD7-0F6B-5B4E-9E76-2251F04CAF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03880" y="3794919"/>
            <a:ext cx="680720" cy="680720"/>
          </a:xfrm>
          <a:prstGeom prst="rect">
            <a:avLst/>
          </a:prstGeom>
        </p:spPr>
      </p:pic>
      <p:pic>
        <p:nvPicPr>
          <p:cNvPr id="112" name="Graphic 111" descr="Electric car">
            <a:extLst>
              <a:ext uri="{FF2B5EF4-FFF2-40B4-BE49-F238E27FC236}">
                <a16:creationId xmlns:a16="http://schemas.microsoft.com/office/drawing/2014/main" id="{58D2F76F-F022-7B4A-86EB-34678DC0EE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68880" y="4256882"/>
            <a:ext cx="680720" cy="680720"/>
          </a:xfrm>
          <a:prstGeom prst="rect">
            <a:avLst/>
          </a:prstGeom>
        </p:spPr>
      </p:pic>
      <p:pic>
        <p:nvPicPr>
          <p:cNvPr id="113" name="Graphic 112" descr="Electric car">
            <a:extLst>
              <a:ext uri="{FF2B5EF4-FFF2-40B4-BE49-F238E27FC236}">
                <a16:creationId xmlns:a16="http://schemas.microsoft.com/office/drawing/2014/main" id="{EA67728A-B0DF-834D-B233-E92D6F5122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68880" y="3794919"/>
            <a:ext cx="680720" cy="680720"/>
          </a:xfrm>
          <a:prstGeom prst="rect">
            <a:avLst/>
          </a:prstGeom>
        </p:spPr>
      </p:pic>
      <p:pic>
        <p:nvPicPr>
          <p:cNvPr id="114" name="Graphic 113" descr="Electric car">
            <a:extLst>
              <a:ext uri="{FF2B5EF4-FFF2-40B4-BE49-F238E27FC236}">
                <a16:creationId xmlns:a16="http://schemas.microsoft.com/office/drawing/2014/main" id="{74D0E409-9FA0-DD4F-A823-9A5EDEBC80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32280" y="4256882"/>
            <a:ext cx="680720" cy="680720"/>
          </a:xfrm>
          <a:prstGeom prst="rect">
            <a:avLst/>
          </a:prstGeom>
        </p:spPr>
      </p:pic>
      <p:pic>
        <p:nvPicPr>
          <p:cNvPr id="115" name="Graphic 114" descr="Electric car">
            <a:extLst>
              <a:ext uri="{FF2B5EF4-FFF2-40B4-BE49-F238E27FC236}">
                <a16:creationId xmlns:a16="http://schemas.microsoft.com/office/drawing/2014/main" id="{D851E9D5-AE84-FD4F-90A0-1B73EF0922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1560" y="4256882"/>
            <a:ext cx="680720" cy="680720"/>
          </a:xfrm>
          <a:prstGeom prst="rect">
            <a:avLst/>
          </a:prstGeom>
        </p:spPr>
      </p:pic>
      <p:pic>
        <p:nvPicPr>
          <p:cNvPr id="116" name="Graphic 115" descr="Electric car">
            <a:extLst>
              <a:ext uri="{FF2B5EF4-FFF2-40B4-BE49-F238E27FC236}">
                <a16:creationId xmlns:a16="http://schemas.microsoft.com/office/drawing/2014/main" id="{F9D31179-4019-144D-8F64-8DCAEB62FE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0840" y="4256882"/>
            <a:ext cx="680720" cy="680720"/>
          </a:xfrm>
          <a:prstGeom prst="rect">
            <a:avLst/>
          </a:prstGeom>
        </p:spPr>
      </p:pic>
      <p:pic>
        <p:nvPicPr>
          <p:cNvPr id="117" name="Graphic 116" descr="Electric car">
            <a:extLst>
              <a:ext uri="{FF2B5EF4-FFF2-40B4-BE49-F238E27FC236}">
                <a16:creationId xmlns:a16="http://schemas.microsoft.com/office/drawing/2014/main" id="{8CD9D93B-262F-674E-9BB5-80BA689622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32280" y="3794919"/>
            <a:ext cx="680720" cy="680720"/>
          </a:xfrm>
          <a:prstGeom prst="rect">
            <a:avLst/>
          </a:prstGeom>
        </p:spPr>
      </p:pic>
      <p:pic>
        <p:nvPicPr>
          <p:cNvPr id="118" name="Graphic 117" descr="Electric car">
            <a:extLst>
              <a:ext uri="{FF2B5EF4-FFF2-40B4-BE49-F238E27FC236}">
                <a16:creationId xmlns:a16="http://schemas.microsoft.com/office/drawing/2014/main" id="{FA2B1244-D0DC-6241-AB4E-9FE5DC42A1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1560" y="3794919"/>
            <a:ext cx="680720" cy="680720"/>
          </a:xfrm>
          <a:prstGeom prst="rect">
            <a:avLst/>
          </a:prstGeom>
        </p:spPr>
      </p:pic>
      <p:pic>
        <p:nvPicPr>
          <p:cNvPr id="119" name="Graphic 118" descr="Electric car">
            <a:extLst>
              <a:ext uri="{FF2B5EF4-FFF2-40B4-BE49-F238E27FC236}">
                <a16:creationId xmlns:a16="http://schemas.microsoft.com/office/drawing/2014/main" id="{D02D0FED-A552-184D-BA08-E8090685B6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0840" y="3794919"/>
            <a:ext cx="680720" cy="680720"/>
          </a:xfrm>
          <a:prstGeom prst="rect">
            <a:avLst/>
          </a:prstGeom>
        </p:spPr>
      </p:pic>
      <p:pic>
        <p:nvPicPr>
          <p:cNvPr id="120" name="Graphic 119" descr="Electric car">
            <a:extLst>
              <a:ext uri="{FF2B5EF4-FFF2-40B4-BE49-F238E27FC236}">
                <a16:creationId xmlns:a16="http://schemas.microsoft.com/office/drawing/2014/main" id="{C8683B8B-9560-5C4D-9216-F98BC4E73D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90960" y="3358356"/>
            <a:ext cx="680720" cy="680720"/>
          </a:xfrm>
          <a:prstGeom prst="rect">
            <a:avLst/>
          </a:prstGeom>
        </p:spPr>
      </p:pic>
      <p:pic>
        <p:nvPicPr>
          <p:cNvPr id="121" name="Graphic 120" descr="Electric car">
            <a:extLst>
              <a:ext uri="{FF2B5EF4-FFF2-40B4-BE49-F238E27FC236}">
                <a16:creationId xmlns:a16="http://schemas.microsoft.com/office/drawing/2014/main" id="{A4B75785-7B99-494D-AF3D-C22FBA3BCB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810240" y="3358356"/>
            <a:ext cx="680720" cy="680720"/>
          </a:xfrm>
          <a:prstGeom prst="rect">
            <a:avLst/>
          </a:prstGeom>
        </p:spPr>
      </p:pic>
      <p:pic>
        <p:nvPicPr>
          <p:cNvPr id="122" name="Graphic 121" descr="Electric car">
            <a:extLst>
              <a:ext uri="{FF2B5EF4-FFF2-40B4-BE49-F238E27FC236}">
                <a16:creationId xmlns:a16="http://schemas.microsoft.com/office/drawing/2014/main" id="{D98F6557-D55B-4343-9847-962BFB4981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29520" y="3358356"/>
            <a:ext cx="680720" cy="680720"/>
          </a:xfrm>
          <a:prstGeom prst="rect">
            <a:avLst/>
          </a:prstGeom>
        </p:spPr>
      </p:pic>
      <p:pic>
        <p:nvPicPr>
          <p:cNvPr id="123" name="Graphic 122" descr="Electric car">
            <a:extLst>
              <a:ext uri="{FF2B5EF4-FFF2-40B4-BE49-F238E27FC236}">
                <a16:creationId xmlns:a16="http://schemas.microsoft.com/office/drawing/2014/main" id="{3C15226E-8628-A343-99B3-BFC6BDDE62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90960" y="2896393"/>
            <a:ext cx="680720" cy="680720"/>
          </a:xfrm>
          <a:prstGeom prst="rect">
            <a:avLst/>
          </a:prstGeom>
        </p:spPr>
      </p:pic>
      <p:pic>
        <p:nvPicPr>
          <p:cNvPr id="124" name="Graphic 123" descr="Electric car">
            <a:extLst>
              <a:ext uri="{FF2B5EF4-FFF2-40B4-BE49-F238E27FC236}">
                <a16:creationId xmlns:a16="http://schemas.microsoft.com/office/drawing/2014/main" id="{26E7BE4E-21B9-FF4A-8AB2-2841CDBD57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810240" y="2896393"/>
            <a:ext cx="680720" cy="680720"/>
          </a:xfrm>
          <a:prstGeom prst="rect">
            <a:avLst/>
          </a:prstGeom>
        </p:spPr>
      </p:pic>
      <p:pic>
        <p:nvPicPr>
          <p:cNvPr id="125" name="Graphic 124" descr="Electric car">
            <a:extLst>
              <a:ext uri="{FF2B5EF4-FFF2-40B4-BE49-F238E27FC236}">
                <a16:creationId xmlns:a16="http://schemas.microsoft.com/office/drawing/2014/main" id="{4204916A-89FF-AB4C-812C-4061B155BD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29520" y="2896393"/>
            <a:ext cx="680720" cy="680720"/>
          </a:xfrm>
          <a:prstGeom prst="rect">
            <a:avLst/>
          </a:prstGeom>
        </p:spPr>
      </p:pic>
      <p:pic>
        <p:nvPicPr>
          <p:cNvPr id="126" name="Graphic 125" descr="Electric car">
            <a:extLst>
              <a:ext uri="{FF2B5EF4-FFF2-40B4-BE49-F238E27FC236}">
                <a16:creationId xmlns:a16="http://schemas.microsoft.com/office/drawing/2014/main" id="{1AAF29B8-8A8C-5746-A6A4-5EB1ED7208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92920" y="3358356"/>
            <a:ext cx="680720" cy="680720"/>
          </a:xfrm>
          <a:prstGeom prst="rect">
            <a:avLst/>
          </a:prstGeom>
        </p:spPr>
      </p:pic>
      <p:pic>
        <p:nvPicPr>
          <p:cNvPr id="127" name="Graphic 126" descr="Electric car">
            <a:extLst>
              <a:ext uri="{FF2B5EF4-FFF2-40B4-BE49-F238E27FC236}">
                <a16:creationId xmlns:a16="http://schemas.microsoft.com/office/drawing/2014/main" id="{9303952A-E978-464B-8B52-DEEFADA502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12200" y="3358356"/>
            <a:ext cx="680720" cy="680720"/>
          </a:xfrm>
          <a:prstGeom prst="rect">
            <a:avLst/>
          </a:prstGeom>
        </p:spPr>
      </p:pic>
      <p:pic>
        <p:nvPicPr>
          <p:cNvPr id="128" name="Graphic 127" descr="Electric car">
            <a:extLst>
              <a:ext uri="{FF2B5EF4-FFF2-40B4-BE49-F238E27FC236}">
                <a16:creationId xmlns:a16="http://schemas.microsoft.com/office/drawing/2014/main" id="{84D29A6A-5DD2-0941-B072-41076937DE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31480" y="3358356"/>
            <a:ext cx="680720" cy="680720"/>
          </a:xfrm>
          <a:prstGeom prst="rect">
            <a:avLst/>
          </a:prstGeom>
        </p:spPr>
      </p:pic>
      <p:pic>
        <p:nvPicPr>
          <p:cNvPr id="129" name="Graphic 128" descr="Electric car">
            <a:extLst>
              <a:ext uri="{FF2B5EF4-FFF2-40B4-BE49-F238E27FC236}">
                <a16:creationId xmlns:a16="http://schemas.microsoft.com/office/drawing/2014/main" id="{F4DD6DA7-DF0D-034D-8587-D09D773951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92920" y="2896393"/>
            <a:ext cx="680720" cy="680720"/>
          </a:xfrm>
          <a:prstGeom prst="rect">
            <a:avLst/>
          </a:prstGeom>
        </p:spPr>
      </p:pic>
      <p:pic>
        <p:nvPicPr>
          <p:cNvPr id="130" name="Graphic 129" descr="Electric car">
            <a:extLst>
              <a:ext uri="{FF2B5EF4-FFF2-40B4-BE49-F238E27FC236}">
                <a16:creationId xmlns:a16="http://schemas.microsoft.com/office/drawing/2014/main" id="{67F90332-BACC-3643-B9B2-8DE7F33844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12200" y="2896393"/>
            <a:ext cx="680720" cy="680720"/>
          </a:xfrm>
          <a:prstGeom prst="rect">
            <a:avLst/>
          </a:prstGeom>
        </p:spPr>
      </p:pic>
      <p:pic>
        <p:nvPicPr>
          <p:cNvPr id="131" name="Graphic 130" descr="Electric car">
            <a:extLst>
              <a:ext uri="{FF2B5EF4-FFF2-40B4-BE49-F238E27FC236}">
                <a16:creationId xmlns:a16="http://schemas.microsoft.com/office/drawing/2014/main" id="{4B9CD5A8-B257-2746-BD16-09C57A512A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31480" y="2896393"/>
            <a:ext cx="680720" cy="680720"/>
          </a:xfrm>
          <a:prstGeom prst="rect">
            <a:avLst/>
          </a:prstGeom>
        </p:spPr>
      </p:pic>
      <p:pic>
        <p:nvPicPr>
          <p:cNvPr id="132" name="Graphic 131" descr="Electric car">
            <a:extLst>
              <a:ext uri="{FF2B5EF4-FFF2-40B4-BE49-F238E27FC236}">
                <a16:creationId xmlns:a16="http://schemas.microsoft.com/office/drawing/2014/main" id="{87DCF2E8-B0B0-074D-81B8-19E15299CB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94880" y="3358356"/>
            <a:ext cx="680720" cy="680720"/>
          </a:xfrm>
          <a:prstGeom prst="rect">
            <a:avLst/>
          </a:prstGeom>
        </p:spPr>
      </p:pic>
      <p:pic>
        <p:nvPicPr>
          <p:cNvPr id="133" name="Graphic 132" descr="Electric car">
            <a:extLst>
              <a:ext uri="{FF2B5EF4-FFF2-40B4-BE49-F238E27FC236}">
                <a16:creationId xmlns:a16="http://schemas.microsoft.com/office/drawing/2014/main" id="{2E567DFB-FB37-7B40-A524-1DBD2CB667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14160" y="3358356"/>
            <a:ext cx="680720" cy="680720"/>
          </a:xfrm>
          <a:prstGeom prst="rect">
            <a:avLst/>
          </a:prstGeom>
        </p:spPr>
      </p:pic>
      <p:pic>
        <p:nvPicPr>
          <p:cNvPr id="134" name="Graphic 133" descr="Electric car">
            <a:extLst>
              <a:ext uri="{FF2B5EF4-FFF2-40B4-BE49-F238E27FC236}">
                <a16:creationId xmlns:a16="http://schemas.microsoft.com/office/drawing/2014/main" id="{53C92EC2-C94B-3649-89DD-8EF458BC56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933440" y="3358356"/>
            <a:ext cx="680720" cy="680720"/>
          </a:xfrm>
          <a:prstGeom prst="rect">
            <a:avLst/>
          </a:prstGeom>
        </p:spPr>
      </p:pic>
      <p:pic>
        <p:nvPicPr>
          <p:cNvPr id="135" name="Graphic 134" descr="Electric car">
            <a:extLst>
              <a:ext uri="{FF2B5EF4-FFF2-40B4-BE49-F238E27FC236}">
                <a16:creationId xmlns:a16="http://schemas.microsoft.com/office/drawing/2014/main" id="{B83F2ED2-C8A7-664E-9878-16982C563F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94880" y="2896393"/>
            <a:ext cx="680720" cy="680720"/>
          </a:xfrm>
          <a:prstGeom prst="rect">
            <a:avLst/>
          </a:prstGeom>
        </p:spPr>
      </p:pic>
      <p:pic>
        <p:nvPicPr>
          <p:cNvPr id="136" name="Graphic 135" descr="Electric car">
            <a:extLst>
              <a:ext uri="{FF2B5EF4-FFF2-40B4-BE49-F238E27FC236}">
                <a16:creationId xmlns:a16="http://schemas.microsoft.com/office/drawing/2014/main" id="{AD6C6DFF-9BF8-AE48-8FE3-1945833CEF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14160" y="2896393"/>
            <a:ext cx="680720" cy="680720"/>
          </a:xfrm>
          <a:prstGeom prst="rect">
            <a:avLst/>
          </a:prstGeom>
        </p:spPr>
      </p:pic>
      <p:pic>
        <p:nvPicPr>
          <p:cNvPr id="137" name="Graphic 136" descr="Electric car">
            <a:extLst>
              <a:ext uri="{FF2B5EF4-FFF2-40B4-BE49-F238E27FC236}">
                <a16:creationId xmlns:a16="http://schemas.microsoft.com/office/drawing/2014/main" id="{67073521-47D6-1740-8FDC-0234F4158D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933440" y="2896393"/>
            <a:ext cx="680720" cy="680720"/>
          </a:xfrm>
          <a:prstGeom prst="rect">
            <a:avLst/>
          </a:prstGeom>
        </p:spPr>
      </p:pic>
      <p:pic>
        <p:nvPicPr>
          <p:cNvPr id="138" name="Graphic 137" descr="Electric car">
            <a:extLst>
              <a:ext uri="{FF2B5EF4-FFF2-40B4-BE49-F238E27FC236}">
                <a16:creationId xmlns:a16="http://schemas.microsoft.com/office/drawing/2014/main" id="{65279729-AB11-C94A-8BEB-A56FDEE6AF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01920" y="3358356"/>
            <a:ext cx="680720" cy="680720"/>
          </a:xfrm>
          <a:prstGeom prst="rect">
            <a:avLst/>
          </a:prstGeom>
        </p:spPr>
      </p:pic>
      <p:pic>
        <p:nvPicPr>
          <p:cNvPr id="139" name="Graphic 138" descr="Electric car">
            <a:extLst>
              <a:ext uri="{FF2B5EF4-FFF2-40B4-BE49-F238E27FC236}">
                <a16:creationId xmlns:a16="http://schemas.microsoft.com/office/drawing/2014/main" id="{75249DCF-7551-4649-B685-3502A386E2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01920" y="2896393"/>
            <a:ext cx="680720" cy="680720"/>
          </a:xfrm>
          <a:prstGeom prst="rect">
            <a:avLst/>
          </a:prstGeom>
        </p:spPr>
      </p:pic>
      <p:pic>
        <p:nvPicPr>
          <p:cNvPr id="140" name="Graphic 139" descr="Electric car">
            <a:extLst>
              <a:ext uri="{FF2B5EF4-FFF2-40B4-BE49-F238E27FC236}">
                <a16:creationId xmlns:a16="http://schemas.microsoft.com/office/drawing/2014/main" id="{37719854-C22E-0A4F-BA3A-F74AD96487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65320" y="3358356"/>
            <a:ext cx="680720" cy="680720"/>
          </a:xfrm>
          <a:prstGeom prst="rect">
            <a:avLst/>
          </a:prstGeom>
        </p:spPr>
      </p:pic>
      <p:pic>
        <p:nvPicPr>
          <p:cNvPr id="141" name="Graphic 140" descr="Electric car">
            <a:extLst>
              <a:ext uri="{FF2B5EF4-FFF2-40B4-BE49-F238E27FC236}">
                <a16:creationId xmlns:a16="http://schemas.microsoft.com/office/drawing/2014/main" id="{DC6C4173-1F51-F04A-A74D-75E6CE5FF9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84600" y="3358356"/>
            <a:ext cx="680720" cy="680720"/>
          </a:xfrm>
          <a:prstGeom prst="rect">
            <a:avLst/>
          </a:prstGeom>
        </p:spPr>
      </p:pic>
      <p:pic>
        <p:nvPicPr>
          <p:cNvPr id="142" name="Graphic 141" descr="Electric car">
            <a:extLst>
              <a:ext uri="{FF2B5EF4-FFF2-40B4-BE49-F238E27FC236}">
                <a16:creationId xmlns:a16="http://schemas.microsoft.com/office/drawing/2014/main" id="{BFB48FA5-3BC3-784A-9960-85107EC9F9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03880" y="3358356"/>
            <a:ext cx="680720" cy="680720"/>
          </a:xfrm>
          <a:prstGeom prst="rect">
            <a:avLst/>
          </a:prstGeom>
        </p:spPr>
      </p:pic>
      <p:pic>
        <p:nvPicPr>
          <p:cNvPr id="143" name="Graphic 142" descr="Electric car">
            <a:extLst>
              <a:ext uri="{FF2B5EF4-FFF2-40B4-BE49-F238E27FC236}">
                <a16:creationId xmlns:a16="http://schemas.microsoft.com/office/drawing/2014/main" id="{20CB1C9F-8412-0046-8815-871840E1F8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65320" y="2896393"/>
            <a:ext cx="680720" cy="680720"/>
          </a:xfrm>
          <a:prstGeom prst="rect">
            <a:avLst/>
          </a:prstGeom>
        </p:spPr>
      </p:pic>
      <p:pic>
        <p:nvPicPr>
          <p:cNvPr id="144" name="Graphic 143" descr="Electric car">
            <a:extLst>
              <a:ext uri="{FF2B5EF4-FFF2-40B4-BE49-F238E27FC236}">
                <a16:creationId xmlns:a16="http://schemas.microsoft.com/office/drawing/2014/main" id="{8CAE5FAE-54D0-804C-BB27-838A2A5C7F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84600" y="2896393"/>
            <a:ext cx="680720" cy="680720"/>
          </a:xfrm>
          <a:prstGeom prst="rect">
            <a:avLst/>
          </a:prstGeom>
        </p:spPr>
      </p:pic>
      <p:pic>
        <p:nvPicPr>
          <p:cNvPr id="145" name="Graphic 144" descr="Electric car">
            <a:extLst>
              <a:ext uri="{FF2B5EF4-FFF2-40B4-BE49-F238E27FC236}">
                <a16:creationId xmlns:a16="http://schemas.microsoft.com/office/drawing/2014/main" id="{3D08784A-03F8-FA4C-B163-58D817D608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03880" y="2896393"/>
            <a:ext cx="680720" cy="680720"/>
          </a:xfrm>
          <a:prstGeom prst="rect">
            <a:avLst/>
          </a:prstGeom>
        </p:spPr>
      </p:pic>
      <p:pic>
        <p:nvPicPr>
          <p:cNvPr id="146" name="Graphic 145" descr="Electric car">
            <a:extLst>
              <a:ext uri="{FF2B5EF4-FFF2-40B4-BE49-F238E27FC236}">
                <a16:creationId xmlns:a16="http://schemas.microsoft.com/office/drawing/2014/main" id="{DB2EFD12-25BC-5F43-B0BF-B869C096DA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68880" y="3358356"/>
            <a:ext cx="680720" cy="680720"/>
          </a:xfrm>
          <a:prstGeom prst="rect">
            <a:avLst/>
          </a:prstGeom>
        </p:spPr>
      </p:pic>
      <p:pic>
        <p:nvPicPr>
          <p:cNvPr id="147" name="Graphic 146" descr="Electric car">
            <a:extLst>
              <a:ext uri="{FF2B5EF4-FFF2-40B4-BE49-F238E27FC236}">
                <a16:creationId xmlns:a16="http://schemas.microsoft.com/office/drawing/2014/main" id="{AD3C3924-879D-C34D-87DA-9E3BF06F06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68880" y="2896393"/>
            <a:ext cx="680720" cy="680720"/>
          </a:xfrm>
          <a:prstGeom prst="rect">
            <a:avLst/>
          </a:prstGeom>
        </p:spPr>
      </p:pic>
      <p:pic>
        <p:nvPicPr>
          <p:cNvPr id="148" name="Graphic 147" descr="Electric car">
            <a:extLst>
              <a:ext uri="{FF2B5EF4-FFF2-40B4-BE49-F238E27FC236}">
                <a16:creationId xmlns:a16="http://schemas.microsoft.com/office/drawing/2014/main" id="{C8129ECC-B74D-6346-95E7-014FD2AA7D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32280" y="3358356"/>
            <a:ext cx="680720" cy="680720"/>
          </a:xfrm>
          <a:prstGeom prst="rect">
            <a:avLst/>
          </a:prstGeom>
        </p:spPr>
      </p:pic>
      <p:pic>
        <p:nvPicPr>
          <p:cNvPr id="149" name="Graphic 148" descr="Electric car">
            <a:extLst>
              <a:ext uri="{FF2B5EF4-FFF2-40B4-BE49-F238E27FC236}">
                <a16:creationId xmlns:a16="http://schemas.microsoft.com/office/drawing/2014/main" id="{CC6A4C6B-6C5B-E048-8701-A7C085031D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1560" y="3358356"/>
            <a:ext cx="680720" cy="680720"/>
          </a:xfrm>
          <a:prstGeom prst="rect">
            <a:avLst/>
          </a:prstGeom>
        </p:spPr>
      </p:pic>
      <p:pic>
        <p:nvPicPr>
          <p:cNvPr id="150" name="Graphic 149" descr="Electric car">
            <a:extLst>
              <a:ext uri="{FF2B5EF4-FFF2-40B4-BE49-F238E27FC236}">
                <a16:creationId xmlns:a16="http://schemas.microsoft.com/office/drawing/2014/main" id="{AD319426-211F-A544-8784-A2F07B6DB4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0840" y="3358356"/>
            <a:ext cx="680720" cy="680720"/>
          </a:xfrm>
          <a:prstGeom prst="rect">
            <a:avLst/>
          </a:prstGeom>
        </p:spPr>
      </p:pic>
      <p:pic>
        <p:nvPicPr>
          <p:cNvPr id="151" name="Graphic 150" descr="Electric car">
            <a:extLst>
              <a:ext uri="{FF2B5EF4-FFF2-40B4-BE49-F238E27FC236}">
                <a16:creationId xmlns:a16="http://schemas.microsoft.com/office/drawing/2014/main" id="{C8DBCE72-2100-9349-9A05-382958786D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32280" y="2896393"/>
            <a:ext cx="680720" cy="680720"/>
          </a:xfrm>
          <a:prstGeom prst="rect">
            <a:avLst/>
          </a:prstGeom>
        </p:spPr>
      </p:pic>
      <p:pic>
        <p:nvPicPr>
          <p:cNvPr id="152" name="Graphic 151" descr="Electric car">
            <a:extLst>
              <a:ext uri="{FF2B5EF4-FFF2-40B4-BE49-F238E27FC236}">
                <a16:creationId xmlns:a16="http://schemas.microsoft.com/office/drawing/2014/main" id="{A03BA33A-8DB8-8642-86AA-91DD756118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1560" y="2896393"/>
            <a:ext cx="680720" cy="680720"/>
          </a:xfrm>
          <a:prstGeom prst="rect">
            <a:avLst/>
          </a:prstGeom>
        </p:spPr>
      </p:pic>
      <p:pic>
        <p:nvPicPr>
          <p:cNvPr id="153" name="Graphic 152" descr="Electric car">
            <a:extLst>
              <a:ext uri="{FF2B5EF4-FFF2-40B4-BE49-F238E27FC236}">
                <a16:creationId xmlns:a16="http://schemas.microsoft.com/office/drawing/2014/main" id="{BC7228A6-1554-634E-A682-B8349FE3FC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0840" y="2896393"/>
            <a:ext cx="680720" cy="680720"/>
          </a:xfrm>
          <a:prstGeom prst="rect">
            <a:avLst/>
          </a:prstGeom>
        </p:spPr>
      </p:pic>
      <p:pic>
        <p:nvPicPr>
          <p:cNvPr id="188" name="Graphic 187" descr="Electric car">
            <a:extLst>
              <a:ext uri="{FF2B5EF4-FFF2-40B4-BE49-F238E27FC236}">
                <a16:creationId xmlns:a16="http://schemas.microsoft.com/office/drawing/2014/main" id="{2D7557B1-82A2-644E-A204-E47BEF5CAC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35080" y="1479232"/>
            <a:ext cx="680720" cy="680720"/>
          </a:xfrm>
          <a:prstGeom prst="rect">
            <a:avLst/>
          </a:prstGeom>
        </p:spPr>
      </p:pic>
      <p:pic>
        <p:nvPicPr>
          <p:cNvPr id="189" name="Graphic 188" descr="Electric car">
            <a:extLst>
              <a:ext uri="{FF2B5EF4-FFF2-40B4-BE49-F238E27FC236}">
                <a16:creationId xmlns:a16="http://schemas.microsoft.com/office/drawing/2014/main" id="{B251F266-E8A0-7644-B18B-F3B1F10194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54360" y="1479232"/>
            <a:ext cx="680720" cy="680720"/>
          </a:xfrm>
          <a:prstGeom prst="rect">
            <a:avLst/>
          </a:prstGeom>
        </p:spPr>
      </p:pic>
      <p:pic>
        <p:nvPicPr>
          <p:cNvPr id="190" name="Graphic 189" descr="Electric car">
            <a:extLst>
              <a:ext uri="{FF2B5EF4-FFF2-40B4-BE49-F238E27FC236}">
                <a16:creationId xmlns:a16="http://schemas.microsoft.com/office/drawing/2014/main" id="{F76529E4-0664-CB44-8446-0E3C794D1E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73640" y="1479232"/>
            <a:ext cx="680720" cy="680720"/>
          </a:xfrm>
          <a:prstGeom prst="rect">
            <a:avLst/>
          </a:prstGeom>
        </p:spPr>
      </p:pic>
      <p:pic>
        <p:nvPicPr>
          <p:cNvPr id="191" name="Graphic 190" descr="Electric car">
            <a:extLst>
              <a:ext uri="{FF2B5EF4-FFF2-40B4-BE49-F238E27FC236}">
                <a16:creationId xmlns:a16="http://schemas.microsoft.com/office/drawing/2014/main" id="{D708E5F1-98F1-4E45-BC94-03C9C118AE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35080" y="1017269"/>
            <a:ext cx="680720" cy="680720"/>
          </a:xfrm>
          <a:prstGeom prst="rect">
            <a:avLst/>
          </a:prstGeom>
        </p:spPr>
      </p:pic>
      <p:pic>
        <p:nvPicPr>
          <p:cNvPr id="192" name="Graphic 191" descr="Electric car">
            <a:extLst>
              <a:ext uri="{FF2B5EF4-FFF2-40B4-BE49-F238E27FC236}">
                <a16:creationId xmlns:a16="http://schemas.microsoft.com/office/drawing/2014/main" id="{F941E8F9-003D-FD4B-AA9D-E50385F3EC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54360" y="1017269"/>
            <a:ext cx="680720" cy="680720"/>
          </a:xfrm>
          <a:prstGeom prst="rect">
            <a:avLst/>
          </a:prstGeom>
        </p:spPr>
      </p:pic>
      <p:pic>
        <p:nvPicPr>
          <p:cNvPr id="193" name="Graphic 192" descr="Electric car">
            <a:extLst>
              <a:ext uri="{FF2B5EF4-FFF2-40B4-BE49-F238E27FC236}">
                <a16:creationId xmlns:a16="http://schemas.microsoft.com/office/drawing/2014/main" id="{0161D717-4DE1-AD45-BAA9-2428FA725C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73640" y="1017269"/>
            <a:ext cx="680720" cy="680720"/>
          </a:xfrm>
          <a:prstGeom prst="rect">
            <a:avLst/>
          </a:prstGeom>
        </p:spPr>
      </p:pic>
      <p:pic>
        <p:nvPicPr>
          <p:cNvPr id="194" name="Graphic 193" descr="Electric car">
            <a:extLst>
              <a:ext uri="{FF2B5EF4-FFF2-40B4-BE49-F238E27FC236}">
                <a16:creationId xmlns:a16="http://schemas.microsoft.com/office/drawing/2014/main" id="{5753336E-AF69-8E4A-BDEE-4B5052E102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37040" y="1479232"/>
            <a:ext cx="680720" cy="680720"/>
          </a:xfrm>
          <a:prstGeom prst="rect">
            <a:avLst/>
          </a:prstGeom>
        </p:spPr>
      </p:pic>
      <p:pic>
        <p:nvPicPr>
          <p:cNvPr id="195" name="Graphic 194" descr="Electric car">
            <a:extLst>
              <a:ext uri="{FF2B5EF4-FFF2-40B4-BE49-F238E27FC236}">
                <a16:creationId xmlns:a16="http://schemas.microsoft.com/office/drawing/2014/main" id="{50AFCFFD-0A3F-EA4E-8F7D-C08A14457F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56320" y="1479232"/>
            <a:ext cx="680720" cy="680720"/>
          </a:xfrm>
          <a:prstGeom prst="rect">
            <a:avLst/>
          </a:prstGeom>
        </p:spPr>
      </p:pic>
      <p:pic>
        <p:nvPicPr>
          <p:cNvPr id="196" name="Graphic 195" descr="Electric car">
            <a:extLst>
              <a:ext uri="{FF2B5EF4-FFF2-40B4-BE49-F238E27FC236}">
                <a16:creationId xmlns:a16="http://schemas.microsoft.com/office/drawing/2014/main" id="{76C9F90C-5D79-E443-BC89-9DB9390E9F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75600" y="1479232"/>
            <a:ext cx="680720" cy="680720"/>
          </a:xfrm>
          <a:prstGeom prst="rect">
            <a:avLst/>
          </a:prstGeom>
        </p:spPr>
      </p:pic>
      <p:pic>
        <p:nvPicPr>
          <p:cNvPr id="197" name="Graphic 196" descr="Electric car">
            <a:extLst>
              <a:ext uri="{FF2B5EF4-FFF2-40B4-BE49-F238E27FC236}">
                <a16:creationId xmlns:a16="http://schemas.microsoft.com/office/drawing/2014/main" id="{7D3AF272-A242-BF47-946C-347C296084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37040" y="1017269"/>
            <a:ext cx="680720" cy="680720"/>
          </a:xfrm>
          <a:prstGeom prst="rect">
            <a:avLst/>
          </a:prstGeom>
        </p:spPr>
      </p:pic>
      <p:pic>
        <p:nvPicPr>
          <p:cNvPr id="198" name="Graphic 197" descr="Electric car">
            <a:extLst>
              <a:ext uri="{FF2B5EF4-FFF2-40B4-BE49-F238E27FC236}">
                <a16:creationId xmlns:a16="http://schemas.microsoft.com/office/drawing/2014/main" id="{0BCCA501-76A5-1348-BEAB-6B1FB209CC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56320" y="1017269"/>
            <a:ext cx="680720" cy="680720"/>
          </a:xfrm>
          <a:prstGeom prst="rect">
            <a:avLst/>
          </a:prstGeom>
        </p:spPr>
      </p:pic>
      <p:pic>
        <p:nvPicPr>
          <p:cNvPr id="199" name="Graphic 198" descr="Electric car">
            <a:extLst>
              <a:ext uri="{FF2B5EF4-FFF2-40B4-BE49-F238E27FC236}">
                <a16:creationId xmlns:a16="http://schemas.microsoft.com/office/drawing/2014/main" id="{6C092A60-930A-A14B-A042-BCAAAE8786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75600" y="1017269"/>
            <a:ext cx="680720" cy="680720"/>
          </a:xfrm>
          <a:prstGeom prst="rect">
            <a:avLst/>
          </a:prstGeom>
        </p:spPr>
      </p:pic>
      <p:pic>
        <p:nvPicPr>
          <p:cNvPr id="200" name="Graphic 199" descr="Electric car">
            <a:extLst>
              <a:ext uri="{FF2B5EF4-FFF2-40B4-BE49-F238E27FC236}">
                <a16:creationId xmlns:a16="http://schemas.microsoft.com/office/drawing/2014/main" id="{AA88BE98-4BE4-0B42-A3FF-4BC650D27D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39000" y="1479232"/>
            <a:ext cx="680720" cy="680720"/>
          </a:xfrm>
          <a:prstGeom prst="rect">
            <a:avLst/>
          </a:prstGeom>
        </p:spPr>
      </p:pic>
      <p:pic>
        <p:nvPicPr>
          <p:cNvPr id="201" name="Graphic 200" descr="Electric car">
            <a:extLst>
              <a:ext uri="{FF2B5EF4-FFF2-40B4-BE49-F238E27FC236}">
                <a16:creationId xmlns:a16="http://schemas.microsoft.com/office/drawing/2014/main" id="{CECECA8C-F8BA-9A4C-8362-ADA04F804E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58280" y="1479232"/>
            <a:ext cx="680720" cy="680720"/>
          </a:xfrm>
          <a:prstGeom prst="rect">
            <a:avLst/>
          </a:prstGeom>
        </p:spPr>
      </p:pic>
      <p:pic>
        <p:nvPicPr>
          <p:cNvPr id="202" name="Graphic 201" descr="Electric car">
            <a:extLst>
              <a:ext uri="{FF2B5EF4-FFF2-40B4-BE49-F238E27FC236}">
                <a16:creationId xmlns:a16="http://schemas.microsoft.com/office/drawing/2014/main" id="{E20EC0ED-4EBA-0C4C-9975-66AC6C15F3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77560" y="1479232"/>
            <a:ext cx="680720" cy="680720"/>
          </a:xfrm>
          <a:prstGeom prst="rect">
            <a:avLst/>
          </a:prstGeom>
        </p:spPr>
      </p:pic>
      <p:pic>
        <p:nvPicPr>
          <p:cNvPr id="203" name="Graphic 202" descr="Electric car">
            <a:extLst>
              <a:ext uri="{FF2B5EF4-FFF2-40B4-BE49-F238E27FC236}">
                <a16:creationId xmlns:a16="http://schemas.microsoft.com/office/drawing/2014/main" id="{81F8D247-53FB-A24B-BC85-C4CE3096B5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39000" y="1017269"/>
            <a:ext cx="680720" cy="680720"/>
          </a:xfrm>
          <a:prstGeom prst="rect">
            <a:avLst/>
          </a:prstGeom>
        </p:spPr>
      </p:pic>
      <p:pic>
        <p:nvPicPr>
          <p:cNvPr id="204" name="Graphic 203" descr="Electric car">
            <a:extLst>
              <a:ext uri="{FF2B5EF4-FFF2-40B4-BE49-F238E27FC236}">
                <a16:creationId xmlns:a16="http://schemas.microsoft.com/office/drawing/2014/main" id="{06A0649C-E9D6-3A4E-A9D2-1B0C165997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58280" y="1017269"/>
            <a:ext cx="680720" cy="680720"/>
          </a:xfrm>
          <a:prstGeom prst="rect">
            <a:avLst/>
          </a:prstGeom>
        </p:spPr>
      </p:pic>
      <p:pic>
        <p:nvPicPr>
          <p:cNvPr id="205" name="Graphic 204" descr="Electric car">
            <a:extLst>
              <a:ext uri="{FF2B5EF4-FFF2-40B4-BE49-F238E27FC236}">
                <a16:creationId xmlns:a16="http://schemas.microsoft.com/office/drawing/2014/main" id="{0EF4059B-6AD4-034C-8A47-1ED65211D1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77560" y="1017269"/>
            <a:ext cx="680720" cy="680720"/>
          </a:xfrm>
          <a:prstGeom prst="rect">
            <a:avLst/>
          </a:prstGeom>
        </p:spPr>
      </p:pic>
      <p:pic>
        <p:nvPicPr>
          <p:cNvPr id="206" name="Graphic 205" descr="Electric car">
            <a:extLst>
              <a:ext uri="{FF2B5EF4-FFF2-40B4-BE49-F238E27FC236}">
                <a16:creationId xmlns:a16="http://schemas.microsoft.com/office/drawing/2014/main" id="{9F36DCAE-A92A-4F4E-9F63-9F0934374F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46040" y="1479232"/>
            <a:ext cx="680720" cy="680720"/>
          </a:xfrm>
          <a:prstGeom prst="rect">
            <a:avLst/>
          </a:prstGeom>
        </p:spPr>
      </p:pic>
      <p:pic>
        <p:nvPicPr>
          <p:cNvPr id="207" name="Graphic 206" descr="Electric car">
            <a:extLst>
              <a:ext uri="{FF2B5EF4-FFF2-40B4-BE49-F238E27FC236}">
                <a16:creationId xmlns:a16="http://schemas.microsoft.com/office/drawing/2014/main" id="{601CB018-FC99-AE49-9799-5BC650916E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46040" y="1017269"/>
            <a:ext cx="680720" cy="680720"/>
          </a:xfrm>
          <a:prstGeom prst="rect">
            <a:avLst/>
          </a:prstGeom>
        </p:spPr>
      </p:pic>
      <p:pic>
        <p:nvPicPr>
          <p:cNvPr id="208" name="Graphic 207" descr="Electric car">
            <a:extLst>
              <a:ext uri="{FF2B5EF4-FFF2-40B4-BE49-F238E27FC236}">
                <a16:creationId xmlns:a16="http://schemas.microsoft.com/office/drawing/2014/main" id="{6F42E018-32F0-774A-A1C3-4F3E318E0F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09440" y="1479232"/>
            <a:ext cx="680720" cy="680720"/>
          </a:xfrm>
          <a:prstGeom prst="rect">
            <a:avLst/>
          </a:prstGeom>
        </p:spPr>
      </p:pic>
      <p:pic>
        <p:nvPicPr>
          <p:cNvPr id="209" name="Graphic 208" descr="Electric car">
            <a:extLst>
              <a:ext uri="{FF2B5EF4-FFF2-40B4-BE49-F238E27FC236}">
                <a16:creationId xmlns:a16="http://schemas.microsoft.com/office/drawing/2014/main" id="{76086C88-AD90-B348-A072-D59B1A55FE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28720" y="1479232"/>
            <a:ext cx="680720" cy="680720"/>
          </a:xfrm>
          <a:prstGeom prst="rect">
            <a:avLst/>
          </a:prstGeom>
        </p:spPr>
      </p:pic>
      <p:pic>
        <p:nvPicPr>
          <p:cNvPr id="210" name="Graphic 209" descr="Electric car">
            <a:extLst>
              <a:ext uri="{FF2B5EF4-FFF2-40B4-BE49-F238E27FC236}">
                <a16:creationId xmlns:a16="http://schemas.microsoft.com/office/drawing/2014/main" id="{72D566FB-67BD-5D4D-A00F-61C21104D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48000" y="1479232"/>
            <a:ext cx="680720" cy="680720"/>
          </a:xfrm>
          <a:prstGeom prst="rect">
            <a:avLst/>
          </a:prstGeom>
        </p:spPr>
      </p:pic>
      <p:pic>
        <p:nvPicPr>
          <p:cNvPr id="211" name="Graphic 210" descr="Electric car">
            <a:extLst>
              <a:ext uri="{FF2B5EF4-FFF2-40B4-BE49-F238E27FC236}">
                <a16:creationId xmlns:a16="http://schemas.microsoft.com/office/drawing/2014/main" id="{89733D47-0183-6E47-96FE-5D9D8F7A1E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09440" y="1017269"/>
            <a:ext cx="680720" cy="680720"/>
          </a:xfrm>
          <a:prstGeom prst="rect">
            <a:avLst/>
          </a:prstGeom>
        </p:spPr>
      </p:pic>
      <p:pic>
        <p:nvPicPr>
          <p:cNvPr id="212" name="Graphic 211" descr="Electric car">
            <a:extLst>
              <a:ext uri="{FF2B5EF4-FFF2-40B4-BE49-F238E27FC236}">
                <a16:creationId xmlns:a16="http://schemas.microsoft.com/office/drawing/2014/main" id="{5B87F0FA-5C45-A844-823B-802CBFDABF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28720" y="1017269"/>
            <a:ext cx="680720" cy="680720"/>
          </a:xfrm>
          <a:prstGeom prst="rect">
            <a:avLst/>
          </a:prstGeom>
        </p:spPr>
      </p:pic>
      <p:pic>
        <p:nvPicPr>
          <p:cNvPr id="213" name="Graphic 212" descr="Electric car">
            <a:extLst>
              <a:ext uri="{FF2B5EF4-FFF2-40B4-BE49-F238E27FC236}">
                <a16:creationId xmlns:a16="http://schemas.microsoft.com/office/drawing/2014/main" id="{A5C36A88-72B3-1A43-9676-7895812206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48000" y="1017269"/>
            <a:ext cx="680720" cy="680720"/>
          </a:xfrm>
          <a:prstGeom prst="rect">
            <a:avLst/>
          </a:prstGeom>
        </p:spPr>
      </p:pic>
      <p:pic>
        <p:nvPicPr>
          <p:cNvPr id="214" name="Graphic 213" descr="Electric car">
            <a:extLst>
              <a:ext uri="{FF2B5EF4-FFF2-40B4-BE49-F238E27FC236}">
                <a16:creationId xmlns:a16="http://schemas.microsoft.com/office/drawing/2014/main" id="{F4C1A680-D6F7-F043-BCF3-573C4CCAE5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13000" y="1479232"/>
            <a:ext cx="680720" cy="680720"/>
          </a:xfrm>
          <a:prstGeom prst="rect">
            <a:avLst/>
          </a:prstGeom>
        </p:spPr>
      </p:pic>
      <p:pic>
        <p:nvPicPr>
          <p:cNvPr id="215" name="Graphic 214" descr="Electric car">
            <a:extLst>
              <a:ext uri="{FF2B5EF4-FFF2-40B4-BE49-F238E27FC236}">
                <a16:creationId xmlns:a16="http://schemas.microsoft.com/office/drawing/2014/main" id="{7E688587-06D2-9841-BCF5-CF283A83A1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13000" y="1017269"/>
            <a:ext cx="680720" cy="680720"/>
          </a:xfrm>
          <a:prstGeom prst="rect">
            <a:avLst/>
          </a:prstGeom>
        </p:spPr>
      </p:pic>
      <p:pic>
        <p:nvPicPr>
          <p:cNvPr id="216" name="Graphic 215" descr="Electric car">
            <a:extLst>
              <a:ext uri="{FF2B5EF4-FFF2-40B4-BE49-F238E27FC236}">
                <a16:creationId xmlns:a16="http://schemas.microsoft.com/office/drawing/2014/main" id="{35896BBA-6DB6-A740-8C5F-80BC381810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76400" y="1479232"/>
            <a:ext cx="680720" cy="680720"/>
          </a:xfrm>
          <a:prstGeom prst="rect">
            <a:avLst/>
          </a:prstGeom>
        </p:spPr>
      </p:pic>
      <p:pic>
        <p:nvPicPr>
          <p:cNvPr id="217" name="Graphic 216" descr="Electric car">
            <a:extLst>
              <a:ext uri="{FF2B5EF4-FFF2-40B4-BE49-F238E27FC236}">
                <a16:creationId xmlns:a16="http://schemas.microsoft.com/office/drawing/2014/main" id="{1838EE9C-57D4-0747-85E6-F10704BEF4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5680" y="1479232"/>
            <a:ext cx="680720" cy="680720"/>
          </a:xfrm>
          <a:prstGeom prst="rect">
            <a:avLst/>
          </a:prstGeom>
        </p:spPr>
      </p:pic>
      <p:pic>
        <p:nvPicPr>
          <p:cNvPr id="218" name="Graphic 217" descr="Electric car">
            <a:extLst>
              <a:ext uri="{FF2B5EF4-FFF2-40B4-BE49-F238E27FC236}">
                <a16:creationId xmlns:a16="http://schemas.microsoft.com/office/drawing/2014/main" id="{3E7F10D6-BD16-424C-8E1D-B855F7E21E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4960" y="1479232"/>
            <a:ext cx="680720" cy="680720"/>
          </a:xfrm>
          <a:prstGeom prst="rect">
            <a:avLst/>
          </a:prstGeom>
        </p:spPr>
      </p:pic>
      <p:pic>
        <p:nvPicPr>
          <p:cNvPr id="219" name="Graphic 218" descr="Electric car">
            <a:extLst>
              <a:ext uri="{FF2B5EF4-FFF2-40B4-BE49-F238E27FC236}">
                <a16:creationId xmlns:a16="http://schemas.microsoft.com/office/drawing/2014/main" id="{18E63D5B-297C-6B41-873D-E20C07C43B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76400" y="1017269"/>
            <a:ext cx="680720" cy="680720"/>
          </a:xfrm>
          <a:prstGeom prst="rect">
            <a:avLst/>
          </a:prstGeom>
        </p:spPr>
      </p:pic>
      <p:pic>
        <p:nvPicPr>
          <p:cNvPr id="220" name="Graphic 219" descr="Electric car">
            <a:extLst>
              <a:ext uri="{FF2B5EF4-FFF2-40B4-BE49-F238E27FC236}">
                <a16:creationId xmlns:a16="http://schemas.microsoft.com/office/drawing/2014/main" id="{94C0663E-1B9F-7F44-8D12-768D9100FD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5680" y="1017269"/>
            <a:ext cx="680720" cy="680720"/>
          </a:xfrm>
          <a:prstGeom prst="rect">
            <a:avLst/>
          </a:prstGeom>
        </p:spPr>
      </p:pic>
      <p:pic>
        <p:nvPicPr>
          <p:cNvPr id="221" name="Graphic 220" descr="Electric car">
            <a:extLst>
              <a:ext uri="{FF2B5EF4-FFF2-40B4-BE49-F238E27FC236}">
                <a16:creationId xmlns:a16="http://schemas.microsoft.com/office/drawing/2014/main" id="{C357EFD5-9EA2-7046-AE87-9DFF3F03B8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4960" y="1017269"/>
            <a:ext cx="680720" cy="680720"/>
          </a:xfrm>
          <a:prstGeom prst="rect">
            <a:avLst/>
          </a:prstGeom>
        </p:spPr>
      </p:pic>
      <p:pic>
        <p:nvPicPr>
          <p:cNvPr id="222" name="Graphic 221" descr="Electric car">
            <a:extLst>
              <a:ext uri="{FF2B5EF4-FFF2-40B4-BE49-F238E27FC236}">
                <a16:creationId xmlns:a16="http://schemas.microsoft.com/office/drawing/2014/main" id="{075A9533-2C9E-FC43-AA71-AE75C7F4BC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90960" y="579120"/>
            <a:ext cx="680720" cy="680720"/>
          </a:xfrm>
          <a:prstGeom prst="rect">
            <a:avLst/>
          </a:prstGeom>
        </p:spPr>
      </p:pic>
      <p:pic>
        <p:nvPicPr>
          <p:cNvPr id="223" name="Graphic 222" descr="Electric car">
            <a:extLst>
              <a:ext uri="{FF2B5EF4-FFF2-40B4-BE49-F238E27FC236}">
                <a16:creationId xmlns:a16="http://schemas.microsoft.com/office/drawing/2014/main" id="{CD6F6F0F-BC35-9C43-AC92-6DE3544C7F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810240" y="579120"/>
            <a:ext cx="680720" cy="680720"/>
          </a:xfrm>
          <a:prstGeom prst="rect">
            <a:avLst/>
          </a:prstGeom>
        </p:spPr>
      </p:pic>
      <p:pic>
        <p:nvPicPr>
          <p:cNvPr id="224" name="Graphic 223" descr="Electric car">
            <a:extLst>
              <a:ext uri="{FF2B5EF4-FFF2-40B4-BE49-F238E27FC236}">
                <a16:creationId xmlns:a16="http://schemas.microsoft.com/office/drawing/2014/main" id="{D7BD3D3E-FF72-DC44-AB85-E2B937D278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29520" y="579120"/>
            <a:ext cx="680720" cy="680720"/>
          </a:xfrm>
          <a:prstGeom prst="rect">
            <a:avLst/>
          </a:prstGeom>
        </p:spPr>
      </p:pic>
      <p:pic>
        <p:nvPicPr>
          <p:cNvPr id="225" name="Graphic 224" descr="Electric car">
            <a:extLst>
              <a:ext uri="{FF2B5EF4-FFF2-40B4-BE49-F238E27FC236}">
                <a16:creationId xmlns:a16="http://schemas.microsoft.com/office/drawing/2014/main" id="{F392D8D8-5A32-594A-ADA3-AE9DB03F4C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90960" y="117157"/>
            <a:ext cx="680720" cy="680720"/>
          </a:xfrm>
          <a:prstGeom prst="rect">
            <a:avLst/>
          </a:prstGeom>
        </p:spPr>
      </p:pic>
      <p:pic>
        <p:nvPicPr>
          <p:cNvPr id="226" name="Graphic 225" descr="Electric car">
            <a:extLst>
              <a:ext uri="{FF2B5EF4-FFF2-40B4-BE49-F238E27FC236}">
                <a16:creationId xmlns:a16="http://schemas.microsoft.com/office/drawing/2014/main" id="{6F0FF4C0-4BDD-6E48-A735-17B1FD5BFE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810240" y="117157"/>
            <a:ext cx="680720" cy="680720"/>
          </a:xfrm>
          <a:prstGeom prst="rect">
            <a:avLst/>
          </a:prstGeom>
        </p:spPr>
      </p:pic>
      <p:pic>
        <p:nvPicPr>
          <p:cNvPr id="227" name="Graphic 226" descr="Electric car">
            <a:extLst>
              <a:ext uri="{FF2B5EF4-FFF2-40B4-BE49-F238E27FC236}">
                <a16:creationId xmlns:a16="http://schemas.microsoft.com/office/drawing/2014/main" id="{18EDE4E5-300C-8443-8DE9-0F1538D40A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29520" y="117157"/>
            <a:ext cx="680720" cy="680720"/>
          </a:xfrm>
          <a:prstGeom prst="rect">
            <a:avLst/>
          </a:prstGeom>
        </p:spPr>
      </p:pic>
      <p:pic>
        <p:nvPicPr>
          <p:cNvPr id="228" name="Graphic 227" descr="Electric car">
            <a:extLst>
              <a:ext uri="{FF2B5EF4-FFF2-40B4-BE49-F238E27FC236}">
                <a16:creationId xmlns:a16="http://schemas.microsoft.com/office/drawing/2014/main" id="{E0A6ED96-B4F4-AB43-9821-506A37E716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92920" y="579120"/>
            <a:ext cx="680720" cy="680720"/>
          </a:xfrm>
          <a:prstGeom prst="rect">
            <a:avLst/>
          </a:prstGeom>
        </p:spPr>
      </p:pic>
      <p:pic>
        <p:nvPicPr>
          <p:cNvPr id="229" name="Graphic 228" descr="Electric car">
            <a:extLst>
              <a:ext uri="{FF2B5EF4-FFF2-40B4-BE49-F238E27FC236}">
                <a16:creationId xmlns:a16="http://schemas.microsoft.com/office/drawing/2014/main" id="{2989CA0D-A4A5-754B-B0EC-2F74F778CF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12200" y="579120"/>
            <a:ext cx="680720" cy="680720"/>
          </a:xfrm>
          <a:prstGeom prst="rect">
            <a:avLst/>
          </a:prstGeom>
        </p:spPr>
      </p:pic>
      <p:pic>
        <p:nvPicPr>
          <p:cNvPr id="230" name="Graphic 229" descr="Electric car">
            <a:extLst>
              <a:ext uri="{FF2B5EF4-FFF2-40B4-BE49-F238E27FC236}">
                <a16:creationId xmlns:a16="http://schemas.microsoft.com/office/drawing/2014/main" id="{10C74641-2DA0-7C42-A3B3-083AA54131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31480" y="579120"/>
            <a:ext cx="680720" cy="680720"/>
          </a:xfrm>
          <a:prstGeom prst="rect">
            <a:avLst/>
          </a:prstGeom>
        </p:spPr>
      </p:pic>
      <p:pic>
        <p:nvPicPr>
          <p:cNvPr id="231" name="Graphic 230" descr="Electric car">
            <a:extLst>
              <a:ext uri="{FF2B5EF4-FFF2-40B4-BE49-F238E27FC236}">
                <a16:creationId xmlns:a16="http://schemas.microsoft.com/office/drawing/2014/main" id="{AAD467C0-828C-784B-864E-6669690F7F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92920" y="117157"/>
            <a:ext cx="680720" cy="680720"/>
          </a:xfrm>
          <a:prstGeom prst="rect">
            <a:avLst/>
          </a:prstGeom>
        </p:spPr>
      </p:pic>
      <p:pic>
        <p:nvPicPr>
          <p:cNvPr id="232" name="Graphic 231" descr="Electric car">
            <a:extLst>
              <a:ext uri="{FF2B5EF4-FFF2-40B4-BE49-F238E27FC236}">
                <a16:creationId xmlns:a16="http://schemas.microsoft.com/office/drawing/2014/main" id="{B7FD6126-8EEA-2A4C-9201-8799A8AD57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12200" y="117157"/>
            <a:ext cx="680720" cy="680720"/>
          </a:xfrm>
          <a:prstGeom prst="rect">
            <a:avLst/>
          </a:prstGeom>
        </p:spPr>
      </p:pic>
      <p:pic>
        <p:nvPicPr>
          <p:cNvPr id="233" name="Graphic 232" descr="Electric car">
            <a:extLst>
              <a:ext uri="{FF2B5EF4-FFF2-40B4-BE49-F238E27FC236}">
                <a16:creationId xmlns:a16="http://schemas.microsoft.com/office/drawing/2014/main" id="{C5CBA2EE-08FB-314B-BF3E-CA2C628DB3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31480" y="117157"/>
            <a:ext cx="680720" cy="680720"/>
          </a:xfrm>
          <a:prstGeom prst="rect">
            <a:avLst/>
          </a:prstGeom>
        </p:spPr>
      </p:pic>
      <p:pic>
        <p:nvPicPr>
          <p:cNvPr id="234" name="Graphic 233" descr="Electric car">
            <a:extLst>
              <a:ext uri="{FF2B5EF4-FFF2-40B4-BE49-F238E27FC236}">
                <a16:creationId xmlns:a16="http://schemas.microsoft.com/office/drawing/2014/main" id="{813BE146-F5D4-9149-8210-9E9A0A6F91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94880" y="579120"/>
            <a:ext cx="680720" cy="680720"/>
          </a:xfrm>
          <a:prstGeom prst="rect">
            <a:avLst/>
          </a:prstGeom>
        </p:spPr>
      </p:pic>
      <p:pic>
        <p:nvPicPr>
          <p:cNvPr id="235" name="Graphic 234" descr="Electric car">
            <a:extLst>
              <a:ext uri="{FF2B5EF4-FFF2-40B4-BE49-F238E27FC236}">
                <a16:creationId xmlns:a16="http://schemas.microsoft.com/office/drawing/2014/main" id="{CB306F04-56F5-4647-A400-19C39A3F89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14160" y="579120"/>
            <a:ext cx="680720" cy="680720"/>
          </a:xfrm>
          <a:prstGeom prst="rect">
            <a:avLst/>
          </a:prstGeom>
        </p:spPr>
      </p:pic>
      <p:pic>
        <p:nvPicPr>
          <p:cNvPr id="236" name="Graphic 235" descr="Electric car">
            <a:extLst>
              <a:ext uri="{FF2B5EF4-FFF2-40B4-BE49-F238E27FC236}">
                <a16:creationId xmlns:a16="http://schemas.microsoft.com/office/drawing/2014/main" id="{C56718B1-1261-5B4B-BB21-498483486B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933440" y="579120"/>
            <a:ext cx="680720" cy="680720"/>
          </a:xfrm>
          <a:prstGeom prst="rect">
            <a:avLst/>
          </a:prstGeom>
        </p:spPr>
      </p:pic>
      <p:pic>
        <p:nvPicPr>
          <p:cNvPr id="237" name="Graphic 236" descr="Electric car">
            <a:extLst>
              <a:ext uri="{FF2B5EF4-FFF2-40B4-BE49-F238E27FC236}">
                <a16:creationId xmlns:a16="http://schemas.microsoft.com/office/drawing/2014/main" id="{2E06DA06-2A75-5247-90DC-A511904C1B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94880" y="117157"/>
            <a:ext cx="680720" cy="680720"/>
          </a:xfrm>
          <a:prstGeom prst="rect">
            <a:avLst/>
          </a:prstGeom>
        </p:spPr>
      </p:pic>
      <p:pic>
        <p:nvPicPr>
          <p:cNvPr id="238" name="Graphic 237" descr="Electric car">
            <a:extLst>
              <a:ext uri="{FF2B5EF4-FFF2-40B4-BE49-F238E27FC236}">
                <a16:creationId xmlns:a16="http://schemas.microsoft.com/office/drawing/2014/main" id="{6C36150C-E6C0-FF4D-A011-F8EBCC2621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14160" y="117157"/>
            <a:ext cx="680720" cy="680720"/>
          </a:xfrm>
          <a:prstGeom prst="rect">
            <a:avLst/>
          </a:prstGeom>
        </p:spPr>
      </p:pic>
      <p:pic>
        <p:nvPicPr>
          <p:cNvPr id="239" name="Graphic 238" descr="Electric car">
            <a:extLst>
              <a:ext uri="{FF2B5EF4-FFF2-40B4-BE49-F238E27FC236}">
                <a16:creationId xmlns:a16="http://schemas.microsoft.com/office/drawing/2014/main" id="{17A0D75D-A3F0-2747-B1F0-27A16FAA98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933440" y="117157"/>
            <a:ext cx="680720" cy="680720"/>
          </a:xfrm>
          <a:prstGeom prst="rect">
            <a:avLst/>
          </a:prstGeom>
        </p:spPr>
      </p:pic>
      <p:pic>
        <p:nvPicPr>
          <p:cNvPr id="240" name="Graphic 239" descr="Electric car">
            <a:extLst>
              <a:ext uri="{FF2B5EF4-FFF2-40B4-BE49-F238E27FC236}">
                <a16:creationId xmlns:a16="http://schemas.microsoft.com/office/drawing/2014/main" id="{7FB10F33-88B3-4F4F-B5C2-16BD8B99B2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01920" y="579120"/>
            <a:ext cx="680720" cy="680720"/>
          </a:xfrm>
          <a:prstGeom prst="rect">
            <a:avLst/>
          </a:prstGeom>
        </p:spPr>
      </p:pic>
      <p:pic>
        <p:nvPicPr>
          <p:cNvPr id="241" name="Graphic 240" descr="Electric car">
            <a:extLst>
              <a:ext uri="{FF2B5EF4-FFF2-40B4-BE49-F238E27FC236}">
                <a16:creationId xmlns:a16="http://schemas.microsoft.com/office/drawing/2014/main" id="{EC825125-A9C2-DE42-B75F-9C5A97050F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01920" y="117157"/>
            <a:ext cx="680720" cy="680720"/>
          </a:xfrm>
          <a:prstGeom prst="rect">
            <a:avLst/>
          </a:prstGeom>
        </p:spPr>
      </p:pic>
      <p:pic>
        <p:nvPicPr>
          <p:cNvPr id="242" name="Graphic 241" descr="Electric car">
            <a:extLst>
              <a:ext uri="{FF2B5EF4-FFF2-40B4-BE49-F238E27FC236}">
                <a16:creationId xmlns:a16="http://schemas.microsoft.com/office/drawing/2014/main" id="{8FEFE02D-EDFC-9D4C-921B-E8BBEDDCDC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65320" y="579120"/>
            <a:ext cx="680720" cy="680720"/>
          </a:xfrm>
          <a:prstGeom prst="rect">
            <a:avLst/>
          </a:prstGeom>
        </p:spPr>
      </p:pic>
      <p:pic>
        <p:nvPicPr>
          <p:cNvPr id="243" name="Graphic 242" descr="Electric car">
            <a:extLst>
              <a:ext uri="{FF2B5EF4-FFF2-40B4-BE49-F238E27FC236}">
                <a16:creationId xmlns:a16="http://schemas.microsoft.com/office/drawing/2014/main" id="{5F38833E-E086-0C41-911B-DEE485B751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84600" y="579120"/>
            <a:ext cx="680720" cy="680720"/>
          </a:xfrm>
          <a:prstGeom prst="rect">
            <a:avLst/>
          </a:prstGeom>
        </p:spPr>
      </p:pic>
      <p:pic>
        <p:nvPicPr>
          <p:cNvPr id="244" name="Graphic 243" descr="Electric car">
            <a:extLst>
              <a:ext uri="{FF2B5EF4-FFF2-40B4-BE49-F238E27FC236}">
                <a16:creationId xmlns:a16="http://schemas.microsoft.com/office/drawing/2014/main" id="{955EF0BE-AB9B-204B-AB4E-63FE74F899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03880" y="579120"/>
            <a:ext cx="680720" cy="680720"/>
          </a:xfrm>
          <a:prstGeom prst="rect">
            <a:avLst/>
          </a:prstGeom>
        </p:spPr>
      </p:pic>
      <p:pic>
        <p:nvPicPr>
          <p:cNvPr id="245" name="Graphic 244" descr="Electric car">
            <a:extLst>
              <a:ext uri="{FF2B5EF4-FFF2-40B4-BE49-F238E27FC236}">
                <a16:creationId xmlns:a16="http://schemas.microsoft.com/office/drawing/2014/main" id="{377E6237-B83B-DC48-B903-84661CB4DE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65320" y="117157"/>
            <a:ext cx="680720" cy="680720"/>
          </a:xfrm>
          <a:prstGeom prst="rect">
            <a:avLst/>
          </a:prstGeom>
        </p:spPr>
      </p:pic>
      <p:pic>
        <p:nvPicPr>
          <p:cNvPr id="246" name="Graphic 245" descr="Electric car">
            <a:extLst>
              <a:ext uri="{FF2B5EF4-FFF2-40B4-BE49-F238E27FC236}">
                <a16:creationId xmlns:a16="http://schemas.microsoft.com/office/drawing/2014/main" id="{E36E2CCF-4A15-3942-8E71-C8135D3513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84600" y="117157"/>
            <a:ext cx="680720" cy="680720"/>
          </a:xfrm>
          <a:prstGeom prst="rect">
            <a:avLst/>
          </a:prstGeom>
        </p:spPr>
      </p:pic>
      <p:pic>
        <p:nvPicPr>
          <p:cNvPr id="247" name="Graphic 246" descr="Electric car">
            <a:extLst>
              <a:ext uri="{FF2B5EF4-FFF2-40B4-BE49-F238E27FC236}">
                <a16:creationId xmlns:a16="http://schemas.microsoft.com/office/drawing/2014/main" id="{CB561B58-DE06-304E-A4CB-3E80EC5055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03880" y="117157"/>
            <a:ext cx="680720" cy="680720"/>
          </a:xfrm>
          <a:prstGeom prst="rect">
            <a:avLst/>
          </a:prstGeom>
        </p:spPr>
      </p:pic>
      <p:pic>
        <p:nvPicPr>
          <p:cNvPr id="248" name="Graphic 247" descr="Electric car">
            <a:extLst>
              <a:ext uri="{FF2B5EF4-FFF2-40B4-BE49-F238E27FC236}">
                <a16:creationId xmlns:a16="http://schemas.microsoft.com/office/drawing/2014/main" id="{F800EFD6-7982-F646-B92E-86266BAEF6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68880" y="579120"/>
            <a:ext cx="680720" cy="680720"/>
          </a:xfrm>
          <a:prstGeom prst="rect">
            <a:avLst/>
          </a:prstGeom>
        </p:spPr>
      </p:pic>
      <p:pic>
        <p:nvPicPr>
          <p:cNvPr id="249" name="Graphic 248" descr="Electric car">
            <a:extLst>
              <a:ext uri="{FF2B5EF4-FFF2-40B4-BE49-F238E27FC236}">
                <a16:creationId xmlns:a16="http://schemas.microsoft.com/office/drawing/2014/main" id="{2B2B38FE-8BD9-D346-A177-783C267BF3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68880" y="117157"/>
            <a:ext cx="680720" cy="680720"/>
          </a:xfrm>
          <a:prstGeom prst="rect">
            <a:avLst/>
          </a:prstGeom>
        </p:spPr>
      </p:pic>
      <p:pic>
        <p:nvPicPr>
          <p:cNvPr id="250" name="Graphic 249" descr="Electric car">
            <a:extLst>
              <a:ext uri="{FF2B5EF4-FFF2-40B4-BE49-F238E27FC236}">
                <a16:creationId xmlns:a16="http://schemas.microsoft.com/office/drawing/2014/main" id="{13EC2720-B782-354D-877F-A75E7958A9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32280" y="579120"/>
            <a:ext cx="680720" cy="680720"/>
          </a:xfrm>
          <a:prstGeom prst="rect">
            <a:avLst/>
          </a:prstGeom>
        </p:spPr>
      </p:pic>
      <p:pic>
        <p:nvPicPr>
          <p:cNvPr id="251" name="Graphic 250" descr="Electric car">
            <a:extLst>
              <a:ext uri="{FF2B5EF4-FFF2-40B4-BE49-F238E27FC236}">
                <a16:creationId xmlns:a16="http://schemas.microsoft.com/office/drawing/2014/main" id="{E2282DCD-D504-F149-A6E5-1031A7E085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1560" y="579120"/>
            <a:ext cx="680720" cy="680720"/>
          </a:xfrm>
          <a:prstGeom prst="rect">
            <a:avLst/>
          </a:prstGeom>
        </p:spPr>
      </p:pic>
      <p:pic>
        <p:nvPicPr>
          <p:cNvPr id="252" name="Graphic 251" descr="Electric car">
            <a:extLst>
              <a:ext uri="{FF2B5EF4-FFF2-40B4-BE49-F238E27FC236}">
                <a16:creationId xmlns:a16="http://schemas.microsoft.com/office/drawing/2014/main" id="{9C1A4C5E-8AF6-BC40-A890-58AEE32588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0840" y="579120"/>
            <a:ext cx="680720" cy="680720"/>
          </a:xfrm>
          <a:prstGeom prst="rect">
            <a:avLst/>
          </a:prstGeom>
        </p:spPr>
      </p:pic>
      <p:pic>
        <p:nvPicPr>
          <p:cNvPr id="253" name="Graphic 252" descr="Electric car">
            <a:extLst>
              <a:ext uri="{FF2B5EF4-FFF2-40B4-BE49-F238E27FC236}">
                <a16:creationId xmlns:a16="http://schemas.microsoft.com/office/drawing/2014/main" id="{217A34B2-A408-2140-989B-FC8EBD88A0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32280" y="117157"/>
            <a:ext cx="680720" cy="680720"/>
          </a:xfrm>
          <a:prstGeom prst="rect">
            <a:avLst/>
          </a:prstGeom>
        </p:spPr>
      </p:pic>
      <p:pic>
        <p:nvPicPr>
          <p:cNvPr id="254" name="Graphic 253" descr="Electric car">
            <a:extLst>
              <a:ext uri="{FF2B5EF4-FFF2-40B4-BE49-F238E27FC236}">
                <a16:creationId xmlns:a16="http://schemas.microsoft.com/office/drawing/2014/main" id="{FA22318B-6DEC-0B45-8714-30B5E646D0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1560" y="117157"/>
            <a:ext cx="680720" cy="680720"/>
          </a:xfrm>
          <a:prstGeom prst="rect">
            <a:avLst/>
          </a:prstGeom>
        </p:spPr>
      </p:pic>
      <p:pic>
        <p:nvPicPr>
          <p:cNvPr id="255" name="Graphic 254" descr="Electric car">
            <a:extLst>
              <a:ext uri="{FF2B5EF4-FFF2-40B4-BE49-F238E27FC236}">
                <a16:creationId xmlns:a16="http://schemas.microsoft.com/office/drawing/2014/main" id="{0E3F281D-D16E-4F43-9487-B93A873A3A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0840" y="117157"/>
            <a:ext cx="680720" cy="680720"/>
          </a:xfrm>
          <a:prstGeom prst="rect">
            <a:avLst/>
          </a:prstGeom>
        </p:spPr>
      </p:pic>
      <p:sp>
        <p:nvSpPr>
          <p:cNvPr id="256" name="Title 1">
            <a:extLst>
              <a:ext uri="{FF2B5EF4-FFF2-40B4-BE49-F238E27FC236}">
                <a16:creationId xmlns:a16="http://schemas.microsoft.com/office/drawing/2014/main" id="{A832B225-84BD-ED45-AF16-58F9DBC3BF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"/>
            <a:ext cx="12192000" cy="1930400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/>
          <a:p>
            <a:r>
              <a:rPr lang="en-SG" b="1" dirty="0">
                <a:latin typeface="Avenir Black" panose="02000503020000020003" pitchFamily="2" charset="0"/>
              </a:rPr>
              <a:t>Locating Suitable Locations</a:t>
            </a:r>
            <a:endParaRPr lang="en-US" b="1" dirty="0">
              <a:latin typeface="Avenir Black" panose="02000503020000020003" pitchFamily="2" charset="0"/>
            </a:endParaRPr>
          </a:p>
        </p:txBody>
      </p:sp>
      <p:sp>
        <p:nvSpPr>
          <p:cNvPr id="257" name="TextBox 256">
            <a:extLst>
              <a:ext uri="{FF2B5EF4-FFF2-40B4-BE49-F238E27FC236}">
                <a16:creationId xmlns:a16="http://schemas.microsoft.com/office/drawing/2014/main" id="{F753F076-9521-1B49-B812-D630BD32CB1D}"/>
              </a:ext>
            </a:extLst>
          </p:cNvPr>
          <p:cNvSpPr txBox="1"/>
          <p:nvPr/>
        </p:nvSpPr>
        <p:spPr>
          <a:xfrm>
            <a:off x="0" y="1921648"/>
            <a:ext cx="12192000" cy="46166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Helvetica Light" panose="020B0403020202020204" pitchFamily="34" charset="0"/>
              </a:rPr>
              <a:t>FOR EV CHARGING POINTS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1384B47-8BF4-6D4E-8492-F6447B5200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16640" y="5877560"/>
            <a:ext cx="778987" cy="77898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8704215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6B5FA58-F5D3-AF44-869D-FA4743BC1D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99" y="621290"/>
            <a:ext cx="5648961" cy="493867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731BDA8-3F1F-9F43-85A2-0005A34288BB}"/>
              </a:ext>
            </a:extLst>
          </p:cNvPr>
          <p:cNvSpPr txBox="1"/>
          <p:nvPr/>
        </p:nvSpPr>
        <p:spPr>
          <a:xfrm>
            <a:off x="6238242" y="621290"/>
            <a:ext cx="564895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Avenir Black" panose="02000503020000020003" pitchFamily="2" charset="0"/>
              </a:rPr>
              <a:t>Employed Residents Tend to </a:t>
            </a:r>
            <a:r>
              <a:rPr lang="en-US" sz="4000" b="1" dirty="0">
                <a:solidFill>
                  <a:schemeClr val="accent2"/>
                </a:solidFill>
                <a:latin typeface="Avenir Black" panose="02000503020000020003" pitchFamily="2" charset="0"/>
              </a:rPr>
              <a:t>Work and Stay </a:t>
            </a:r>
            <a:r>
              <a:rPr lang="en-US" sz="4000" b="1" dirty="0">
                <a:latin typeface="Avenir Black" panose="02000503020000020003" pitchFamily="2" charset="0"/>
              </a:rPr>
              <a:t>in </a:t>
            </a:r>
            <a:r>
              <a:rPr lang="en-US" sz="4000" b="1" dirty="0">
                <a:solidFill>
                  <a:schemeClr val="accent2"/>
                </a:solidFill>
                <a:latin typeface="Avenir Black" panose="02000503020000020003" pitchFamily="2" charset="0"/>
              </a:rPr>
              <a:t>Same Region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701DED-C0F7-8949-9E3A-692C8C70EE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91" y="5532120"/>
            <a:ext cx="9287421" cy="132588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C1D9E71-703C-1F4C-818C-84259F066B0F}"/>
              </a:ext>
            </a:extLst>
          </p:cNvPr>
          <p:cNvSpPr txBox="1"/>
          <p:nvPr/>
        </p:nvSpPr>
        <p:spPr>
          <a:xfrm>
            <a:off x="6400799" y="3589833"/>
            <a:ext cx="57912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Avenir Black" panose="02000503020000020003" pitchFamily="2" charset="0"/>
              </a:rPr>
              <a:t>Lower range anxiety?</a:t>
            </a:r>
          </a:p>
        </p:txBody>
      </p:sp>
    </p:spTree>
    <p:extLst>
      <p:ext uri="{BB962C8B-B14F-4D97-AF65-F5344CB8AC3E}">
        <p14:creationId xmlns:p14="http://schemas.microsoft.com/office/powerpoint/2010/main" val="14158803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909DF6A-D6B8-234E-AE9A-F3788CB141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0825"/>
            <a:ext cx="7786688" cy="63127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44470DE-BBAB-464E-A813-BB177A2AF5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3344" y="3901440"/>
            <a:ext cx="3733606" cy="208417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1317F0D-635A-A645-A332-7383F1216C0F}"/>
              </a:ext>
            </a:extLst>
          </p:cNvPr>
          <p:cNvSpPr txBox="1"/>
          <p:nvPr/>
        </p:nvSpPr>
        <p:spPr>
          <a:xfrm>
            <a:off x="8189120" y="542320"/>
            <a:ext cx="349091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Avenir Black" panose="02000503020000020003" pitchFamily="2" charset="0"/>
              </a:rPr>
              <a:t>The </a:t>
            </a:r>
            <a:r>
              <a:rPr lang="en-US" sz="4000" b="1" dirty="0">
                <a:solidFill>
                  <a:schemeClr val="accent2"/>
                </a:solidFill>
                <a:latin typeface="Avenir Black" panose="02000503020000020003" pitchFamily="2" charset="0"/>
              </a:rPr>
              <a:t>Most Number of Residents </a:t>
            </a:r>
            <a:r>
              <a:rPr lang="en-US" sz="4000" b="1" dirty="0">
                <a:latin typeface="Avenir Black" panose="02000503020000020003" pitchFamily="2" charset="0"/>
              </a:rPr>
              <a:t>Can Be Found in </a:t>
            </a:r>
            <a:r>
              <a:rPr lang="en-US" sz="4000" b="1" dirty="0">
                <a:solidFill>
                  <a:schemeClr val="accent2"/>
                </a:solidFill>
                <a:latin typeface="Avenir Black" panose="02000503020000020003" pitchFamily="2" charset="0"/>
              </a:rPr>
              <a:t>Bedok, Jurong West </a:t>
            </a:r>
            <a:r>
              <a:rPr lang="en-US" sz="4000" b="1" dirty="0">
                <a:latin typeface="Avenir Black" panose="02000503020000020003" pitchFamily="2" charset="0"/>
              </a:rPr>
              <a:t>&amp;</a:t>
            </a:r>
            <a:r>
              <a:rPr lang="en-US" sz="4000" b="1" dirty="0">
                <a:solidFill>
                  <a:schemeClr val="accent2"/>
                </a:solidFill>
                <a:latin typeface="Avenir Black" panose="02000503020000020003" pitchFamily="2" charset="0"/>
              </a:rPr>
              <a:t> Tampines</a:t>
            </a:r>
          </a:p>
        </p:txBody>
      </p:sp>
    </p:spTree>
    <p:extLst>
      <p:ext uri="{BB962C8B-B14F-4D97-AF65-F5344CB8AC3E}">
        <p14:creationId xmlns:p14="http://schemas.microsoft.com/office/powerpoint/2010/main" val="41707329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909CCA4-B579-C343-9D2C-2C164BA20B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949" y="101599"/>
            <a:ext cx="6080125" cy="666448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A54EA15-44B2-0646-B244-389D960408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3515" y="2857500"/>
            <a:ext cx="6506948" cy="350043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3B287EF-7A04-2B48-A275-166E03F969E2}"/>
              </a:ext>
            </a:extLst>
          </p:cNvPr>
          <p:cNvSpPr txBox="1"/>
          <p:nvPr/>
        </p:nvSpPr>
        <p:spPr>
          <a:xfrm>
            <a:off x="5982509" y="500063"/>
            <a:ext cx="564895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Avenir Black" panose="02000503020000020003" pitchFamily="2" charset="0"/>
              </a:rPr>
              <a:t>Potential </a:t>
            </a:r>
            <a:r>
              <a:rPr lang="en-US" sz="4000" b="1" dirty="0">
                <a:solidFill>
                  <a:schemeClr val="accent2"/>
                </a:solidFill>
                <a:latin typeface="Avenir Black" panose="02000503020000020003" pitchFamily="2" charset="0"/>
              </a:rPr>
              <a:t>Future EV Towns?</a:t>
            </a:r>
          </a:p>
        </p:txBody>
      </p:sp>
    </p:spTree>
    <p:extLst>
      <p:ext uri="{BB962C8B-B14F-4D97-AF65-F5344CB8AC3E}">
        <p14:creationId xmlns:p14="http://schemas.microsoft.com/office/powerpoint/2010/main" val="23795440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41B32C1-5E0C-F94C-847D-E94D5A7BE1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950" y="1800242"/>
            <a:ext cx="7168303" cy="430528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6882F31-A460-4E46-9814-B54C787A58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949" y="6159498"/>
            <a:ext cx="7013707" cy="59850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73E70F0-F2E7-9346-937F-DAEDC26A5E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950" y="1225568"/>
            <a:ext cx="6959600" cy="406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C79005B-6CDF-CF41-BD2A-96F27952C28F}"/>
              </a:ext>
            </a:extLst>
          </p:cNvPr>
          <p:cNvSpPr txBox="1"/>
          <p:nvPr/>
        </p:nvSpPr>
        <p:spPr>
          <a:xfrm>
            <a:off x="7565813" y="1088771"/>
            <a:ext cx="422821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2"/>
                </a:solidFill>
                <a:latin typeface="Avenir Black" panose="02000503020000020003" pitchFamily="2" charset="0"/>
              </a:rPr>
              <a:t>Highest </a:t>
            </a:r>
            <a:r>
              <a:rPr lang="en-US" sz="4000" b="1" dirty="0">
                <a:latin typeface="Avenir Black" panose="02000503020000020003" pitchFamily="2" charset="0"/>
              </a:rPr>
              <a:t>Number of </a:t>
            </a:r>
            <a:r>
              <a:rPr lang="en-US" sz="4000" b="1" dirty="0">
                <a:solidFill>
                  <a:schemeClr val="accent2"/>
                </a:solidFill>
                <a:latin typeface="Avenir Black" panose="02000503020000020003" pitchFamily="2" charset="0"/>
              </a:rPr>
              <a:t>Housing Units </a:t>
            </a:r>
            <a:r>
              <a:rPr lang="en-US" sz="4000" b="1" dirty="0">
                <a:latin typeface="Avenir Black" panose="02000503020000020003" pitchFamily="2" charset="0"/>
              </a:rPr>
              <a:t>in </a:t>
            </a:r>
            <a:r>
              <a:rPr lang="en-US" sz="4000" b="1" dirty="0">
                <a:solidFill>
                  <a:schemeClr val="accent2"/>
                </a:solidFill>
                <a:latin typeface="Avenir Black" panose="02000503020000020003" pitchFamily="2" charset="0"/>
              </a:rPr>
              <a:t>North </a:t>
            </a:r>
            <a:r>
              <a:rPr lang="en-US" sz="4000" b="1" dirty="0">
                <a:latin typeface="Avenir Black" panose="02000503020000020003" pitchFamily="2" charset="0"/>
              </a:rPr>
              <a:t>and </a:t>
            </a:r>
          </a:p>
          <a:p>
            <a:r>
              <a:rPr lang="en-US" sz="4000" b="1" dirty="0">
                <a:solidFill>
                  <a:schemeClr val="accent2"/>
                </a:solidFill>
                <a:latin typeface="Avenir Black" panose="02000503020000020003" pitchFamily="2" charset="0"/>
              </a:rPr>
              <a:t>North East</a:t>
            </a:r>
            <a:endParaRPr lang="en-US" sz="4000" b="1" dirty="0">
              <a:latin typeface="Avenir Blac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82366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F2E2683-4CE6-B847-9504-4825C40979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285" y="3416861"/>
            <a:ext cx="4266236" cy="25410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CE87FAD-7CD6-D141-AE87-5CA8518C6A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100" y="5986899"/>
            <a:ext cx="3962400" cy="355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5DCE0CE-9A46-D441-A235-72B3C28E77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5100" y="2952765"/>
            <a:ext cx="4106503" cy="3414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FE1CC23-7486-1744-BE95-990D2A4BDC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0786" y="3416861"/>
            <a:ext cx="4266236" cy="25443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B32E2EA-3771-B34C-BCEF-2EB74250F7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90786" y="3048400"/>
            <a:ext cx="3567738" cy="25243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E1D9A01-A956-9D4B-9C5A-70188AA6E8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90786" y="6024999"/>
            <a:ext cx="4521200" cy="3175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EC7E0A4-11BE-B34A-BDD7-3668AF0C1F73}"/>
              </a:ext>
            </a:extLst>
          </p:cNvPr>
          <p:cNvSpPr txBox="1"/>
          <p:nvPr/>
        </p:nvSpPr>
        <p:spPr>
          <a:xfrm>
            <a:off x="609601" y="500063"/>
            <a:ext cx="1102186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2"/>
                </a:solidFill>
                <a:latin typeface="Avenir Black" panose="02000503020000020003" pitchFamily="2" charset="0"/>
              </a:rPr>
              <a:t>Potential Demand</a:t>
            </a:r>
            <a:r>
              <a:rPr lang="en-US" sz="4000" b="1" dirty="0">
                <a:latin typeface="Avenir Black" panose="02000503020000020003" pitchFamily="2" charset="0"/>
              </a:rPr>
              <a:t> for EV Charging by Highly Populated </a:t>
            </a:r>
            <a:r>
              <a:rPr lang="en-US" sz="4000" b="1" dirty="0">
                <a:solidFill>
                  <a:schemeClr val="accent2"/>
                </a:solidFill>
                <a:latin typeface="Avenir Black" panose="02000503020000020003" pitchFamily="2" charset="0"/>
              </a:rPr>
              <a:t>North and North Eastern Planning Areas</a:t>
            </a:r>
            <a:r>
              <a:rPr lang="en-US" sz="4000" b="1" dirty="0">
                <a:latin typeface="Avenir Black" panose="02000503020000020003" pitchFamily="2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7378396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516682-FC9B-724D-AC91-82D71CE0DA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020" y="5065712"/>
            <a:ext cx="11904980" cy="1934528"/>
          </a:xfrm>
        </p:spPr>
        <p:txBody>
          <a:bodyPr>
            <a:normAutofit/>
          </a:bodyPr>
          <a:lstStyle/>
          <a:p>
            <a:r>
              <a:rPr lang="en-SG" b="1" dirty="0">
                <a:latin typeface="Avenir Black" panose="02000503020000020003" pitchFamily="2" charset="0"/>
              </a:rPr>
              <a:t>Visualization of </a:t>
            </a:r>
            <a:r>
              <a:rPr lang="en-SG" b="1" dirty="0">
                <a:solidFill>
                  <a:schemeClr val="accent2"/>
                </a:solidFill>
                <a:latin typeface="Avenir Black" panose="02000503020000020003" pitchFamily="2" charset="0"/>
              </a:rPr>
              <a:t>Distribution of HDB Carparks </a:t>
            </a:r>
            <a:r>
              <a:rPr lang="en-SG" b="1" dirty="0">
                <a:latin typeface="Avenir Black" panose="02000503020000020003" pitchFamily="2" charset="0"/>
              </a:rPr>
              <a:t>across Singapore and </a:t>
            </a:r>
            <a:r>
              <a:rPr lang="en-SG" b="1" dirty="0">
                <a:solidFill>
                  <a:schemeClr val="accent2"/>
                </a:solidFill>
                <a:latin typeface="Avenir Black" panose="02000503020000020003" pitchFamily="2" charset="0"/>
              </a:rPr>
              <a:t>in EV Towns</a:t>
            </a:r>
            <a:br>
              <a:rPr lang="en-US" b="1" dirty="0">
                <a:latin typeface="Avenir Black" panose="02000503020000020003" pitchFamily="2" charset="0"/>
              </a:rPr>
            </a:br>
            <a:endParaRPr lang="en-US" b="1" dirty="0">
              <a:latin typeface="Avenir Blac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02743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F76D888-7C4C-2948-97ED-4F2888C46B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738" y="557214"/>
            <a:ext cx="9471421" cy="61260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5E26C32-7DB8-B24D-9361-C20BD4FD9A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724" y="131848"/>
            <a:ext cx="4711700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4011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90A852B-ED55-4E44-8941-4465136D49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8268" y="679103"/>
            <a:ext cx="9415463" cy="617889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40A3966-EA3C-844F-884E-73E9259135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912" y="171450"/>
            <a:ext cx="37846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3403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516682-FC9B-724D-AC91-82D71CE0DA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160" y="4923472"/>
            <a:ext cx="11617960" cy="1934528"/>
          </a:xfrm>
        </p:spPr>
        <p:txBody>
          <a:bodyPr>
            <a:normAutofit fontScale="90000"/>
          </a:bodyPr>
          <a:lstStyle/>
          <a:p>
            <a:r>
              <a:rPr lang="en-SG" b="1" dirty="0">
                <a:solidFill>
                  <a:schemeClr val="accent2"/>
                </a:solidFill>
                <a:latin typeface="Avenir Black" panose="02000503020000020003" pitchFamily="2" charset="0"/>
              </a:rPr>
              <a:t>Visualization of Distribution of Carparks </a:t>
            </a:r>
            <a:r>
              <a:rPr lang="en-SG" b="1" dirty="0">
                <a:latin typeface="Avenir Black" panose="02000503020000020003" pitchFamily="2" charset="0"/>
              </a:rPr>
              <a:t>across Singapore along with </a:t>
            </a:r>
            <a:r>
              <a:rPr lang="en-SG" b="1" dirty="0">
                <a:solidFill>
                  <a:schemeClr val="accent2"/>
                </a:solidFill>
                <a:latin typeface="Avenir Black" panose="02000503020000020003" pitchFamily="2" charset="0"/>
              </a:rPr>
              <a:t>nearby venues scraped from Foursquare API.</a:t>
            </a:r>
            <a:br>
              <a:rPr lang="en-US" b="1" dirty="0">
                <a:latin typeface="Avenir Black" panose="02000503020000020003" pitchFamily="2" charset="0"/>
              </a:rPr>
            </a:br>
            <a:endParaRPr lang="en-US" b="1" dirty="0">
              <a:latin typeface="Avenir Blac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13221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D73F810-0830-9F4E-861D-872E87C118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50" y="577850"/>
            <a:ext cx="9372600" cy="601129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2BB0D5E-0E6F-0945-9B72-91CB7EA1FF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087" y="0"/>
            <a:ext cx="5393257" cy="382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7292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82A050-CB51-2346-B396-522DC91C6D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280" y="117157"/>
            <a:ext cx="10515600" cy="1325563"/>
          </a:xfrm>
        </p:spPr>
        <p:txBody>
          <a:bodyPr/>
          <a:lstStyle/>
          <a:p>
            <a:r>
              <a:rPr lang="en-US" b="1" dirty="0">
                <a:latin typeface="Avenir Black" panose="02000503020000020003" pitchFamily="2" charset="0"/>
              </a:rPr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6D3F35-1409-5A4C-80C9-2A1F71B622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2720"/>
            <a:ext cx="10515600" cy="5415280"/>
          </a:xfrm>
        </p:spPr>
        <p:txBody>
          <a:bodyPr>
            <a:normAutofit/>
          </a:bodyPr>
          <a:lstStyle/>
          <a:p>
            <a:r>
              <a:rPr lang="en-SG" dirty="0"/>
              <a:t>There are challenges in coming up with suitable </a:t>
            </a:r>
            <a:r>
              <a:rPr lang="en-SG" b="1" dirty="0"/>
              <a:t>Electrical Vehicle (EV) Charging Point locations</a:t>
            </a:r>
            <a:r>
              <a:rPr lang="en-SG" dirty="0"/>
              <a:t> in Singapore which is land scarce and high density.</a:t>
            </a:r>
          </a:p>
          <a:p>
            <a:r>
              <a:rPr lang="en-SG" dirty="0"/>
              <a:t>An </a:t>
            </a:r>
            <a:r>
              <a:rPr lang="en-SG" b="1" dirty="0"/>
              <a:t>alternative strategy </a:t>
            </a:r>
            <a:r>
              <a:rPr lang="en-SG" dirty="0"/>
              <a:t>to charging while EV drivers sleep, could be </a:t>
            </a:r>
            <a:r>
              <a:rPr lang="en-SG" b="1" dirty="0"/>
              <a:t>charging while EV drivers </a:t>
            </a:r>
            <a:r>
              <a:rPr lang="en-SG" dirty="0"/>
              <a:t>wait, by spending their time </a:t>
            </a:r>
            <a:r>
              <a:rPr lang="en-SG" b="1" dirty="0"/>
              <a:t>meaningfully by engaging in activities in nearby locations</a:t>
            </a:r>
            <a:r>
              <a:rPr lang="en-SG" dirty="0"/>
              <a:t> around these EV carparks.</a:t>
            </a:r>
          </a:p>
          <a:p>
            <a:r>
              <a:rPr lang="en-SG" dirty="0"/>
              <a:t> The </a:t>
            </a:r>
            <a:r>
              <a:rPr lang="en-SG" b="1" dirty="0"/>
              <a:t>optimal distribution</a:t>
            </a:r>
            <a:r>
              <a:rPr lang="en-SG" dirty="0"/>
              <a:t> of EV charging points is  important as perceived lack of convenience for potential EV drivers based on a regular routine around where they travel or live, could affect the </a:t>
            </a:r>
            <a:r>
              <a:rPr lang="en-SG" b="1" dirty="0"/>
              <a:t>perception of EVs as a viable and convenient alternative </a:t>
            </a:r>
            <a:r>
              <a:rPr lang="en-SG" dirty="0"/>
              <a:t>to internal combustion engine (ICE) cars.</a:t>
            </a:r>
          </a:p>
        </p:txBody>
      </p:sp>
    </p:spTree>
    <p:extLst>
      <p:ext uri="{BB962C8B-B14F-4D97-AF65-F5344CB8AC3E}">
        <p14:creationId xmlns:p14="http://schemas.microsoft.com/office/powerpoint/2010/main" val="1220533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E1B6F0-C804-0D4D-A25D-DCDE1D1128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4855845"/>
            <a:ext cx="11353800" cy="1325563"/>
          </a:xfrm>
        </p:spPr>
        <p:txBody>
          <a:bodyPr>
            <a:normAutofit fontScale="90000"/>
          </a:bodyPr>
          <a:lstStyle/>
          <a:p>
            <a:r>
              <a:rPr lang="en-SG" b="1" dirty="0">
                <a:solidFill>
                  <a:schemeClr val="accent2"/>
                </a:solidFill>
                <a:latin typeface="Avenir Black" panose="02000503020000020003" pitchFamily="2" charset="0"/>
              </a:rPr>
              <a:t>Clustering </a:t>
            </a:r>
            <a:r>
              <a:rPr lang="en-SG" b="1" dirty="0">
                <a:latin typeface="Avenir Black" panose="02000503020000020003" pitchFamily="2" charset="0"/>
              </a:rPr>
              <a:t>Planning Areas into 5 Clusters </a:t>
            </a:r>
            <a:r>
              <a:rPr lang="en-SG" b="1" dirty="0">
                <a:solidFill>
                  <a:schemeClr val="accent2"/>
                </a:solidFill>
                <a:latin typeface="Avenir Black" panose="02000503020000020003" pitchFamily="2" charset="0"/>
              </a:rPr>
              <a:t>Using </a:t>
            </a:r>
            <a:r>
              <a:rPr lang="en-SG" b="1" dirty="0" err="1">
                <a:solidFill>
                  <a:schemeClr val="accent2"/>
                </a:solidFill>
                <a:latin typeface="Avenir Black" panose="02000503020000020003" pitchFamily="2" charset="0"/>
              </a:rPr>
              <a:t>KMeans</a:t>
            </a:r>
            <a:r>
              <a:rPr lang="en-SG" b="1" dirty="0">
                <a:solidFill>
                  <a:schemeClr val="accent2"/>
                </a:solidFill>
                <a:latin typeface="Avenir Black" panose="02000503020000020003" pitchFamily="2" charset="0"/>
              </a:rPr>
              <a:t> </a:t>
            </a:r>
            <a:r>
              <a:rPr lang="en-SG" b="1" dirty="0">
                <a:latin typeface="Avenir Black" panose="02000503020000020003" pitchFamily="2" charset="0"/>
              </a:rPr>
              <a:t>and with the </a:t>
            </a:r>
            <a:r>
              <a:rPr lang="en-SG" b="1" dirty="0">
                <a:solidFill>
                  <a:schemeClr val="accent2"/>
                </a:solidFill>
                <a:latin typeface="Avenir Black" panose="02000503020000020003" pitchFamily="2" charset="0"/>
              </a:rPr>
              <a:t>Top 10 Venues for Each EV Town</a:t>
            </a:r>
            <a:endParaRPr lang="en-US" b="1" dirty="0">
              <a:solidFill>
                <a:schemeClr val="accent2"/>
              </a:solidFill>
              <a:latin typeface="Avenir Blac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49269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679D77D-0EAE-6A4C-98CD-2696868982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4322" y="728660"/>
            <a:ext cx="9283356" cy="59176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0BCC4D5-576B-F647-91C1-3CC97043E0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1575" y="228190"/>
            <a:ext cx="9566103" cy="500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6002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9AB06-27CD-954C-BD21-AF147750A1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18405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FFC000"/>
                </a:solidFill>
                <a:latin typeface="Avenir Black" panose="02000503020000020003" pitchFamily="2" charset="0"/>
              </a:rPr>
              <a:t>Potential  Locations </a:t>
            </a:r>
            <a:r>
              <a:rPr lang="en-US" b="1" dirty="0">
                <a:solidFill>
                  <a:schemeClr val="bg1"/>
                </a:solidFill>
                <a:latin typeface="Avenir Black" panose="02000503020000020003" pitchFamily="2" charset="0"/>
              </a:rPr>
              <a:t>for EV carparks</a:t>
            </a:r>
          </a:p>
        </p:txBody>
      </p:sp>
    </p:spTree>
    <p:extLst>
      <p:ext uri="{BB962C8B-B14F-4D97-AF65-F5344CB8AC3E}">
        <p14:creationId xmlns:p14="http://schemas.microsoft.com/office/powerpoint/2010/main" val="24329432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8055095-DD57-F847-9D2A-798057F8CB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521381" cy="742387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5E58BC9-1516-A24E-AAE4-72BD13B7657D}"/>
              </a:ext>
            </a:extLst>
          </p:cNvPr>
          <p:cNvSpPr txBox="1"/>
          <p:nvPr/>
        </p:nvSpPr>
        <p:spPr>
          <a:xfrm>
            <a:off x="9258300" y="6534834"/>
            <a:ext cx="27660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Avenir Black" panose="02000503020000020003" pitchFamily="2" charset="0"/>
              </a:rPr>
              <a:t>Bedok</a:t>
            </a:r>
          </a:p>
        </p:txBody>
      </p:sp>
    </p:spTree>
    <p:extLst>
      <p:ext uri="{BB962C8B-B14F-4D97-AF65-F5344CB8AC3E}">
        <p14:creationId xmlns:p14="http://schemas.microsoft.com/office/powerpoint/2010/main" val="22875071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195B8E0-CD6D-124F-B569-F033B2558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11899"/>
            <a:ext cx="12192000" cy="728179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FBCBB7A-FADA-F44A-8A15-397E46BD5425}"/>
              </a:ext>
            </a:extLst>
          </p:cNvPr>
          <p:cNvSpPr txBox="1"/>
          <p:nvPr/>
        </p:nvSpPr>
        <p:spPr>
          <a:xfrm>
            <a:off x="7223760" y="6211669"/>
            <a:ext cx="45491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Avenir Black" panose="02000503020000020003" pitchFamily="2" charset="0"/>
              </a:rPr>
              <a:t>Jurong West</a:t>
            </a:r>
          </a:p>
        </p:txBody>
      </p:sp>
    </p:spTree>
    <p:extLst>
      <p:ext uri="{BB962C8B-B14F-4D97-AF65-F5344CB8AC3E}">
        <p14:creationId xmlns:p14="http://schemas.microsoft.com/office/powerpoint/2010/main" val="2794502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08BFF6D-04D8-D748-B5E2-60B3E39375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720587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073D229-AFEA-834E-BC9D-B098A43E9D75}"/>
              </a:ext>
            </a:extLst>
          </p:cNvPr>
          <p:cNvSpPr txBox="1"/>
          <p:nvPr/>
        </p:nvSpPr>
        <p:spPr>
          <a:xfrm>
            <a:off x="9075420" y="6211669"/>
            <a:ext cx="27660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Avenir Black" panose="02000503020000020003" pitchFamily="2" charset="0"/>
              </a:rPr>
              <a:t>Punggol</a:t>
            </a:r>
          </a:p>
        </p:txBody>
      </p:sp>
    </p:spTree>
    <p:extLst>
      <p:ext uri="{BB962C8B-B14F-4D97-AF65-F5344CB8AC3E}">
        <p14:creationId xmlns:p14="http://schemas.microsoft.com/office/powerpoint/2010/main" val="2717752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2287310-503C-1641-8892-3056644C63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63731"/>
            <a:ext cx="12192000" cy="718546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F3AAF21-6F5F-384C-B251-3DD91D25E13F}"/>
              </a:ext>
            </a:extLst>
          </p:cNvPr>
          <p:cNvSpPr txBox="1"/>
          <p:nvPr/>
        </p:nvSpPr>
        <p:spPr>
          <a:xfrm>
            <a:off x="7818120" y="6211669"/>
            <a:ext cx="3657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Avenir Black" panose="02000503020000020003" pitchFamily="2" charset="0"/>
              </a:rPr>
              <a:t>Sembawang</a:t>
            </a:r>
          </a:p>
        </p:txBody>
      </p:sp>
    </p:spTree>
    <p:extLst>
      <p:ext uri="{BB962C8B-B14F-4D97-AF65-F5344CB8AC3E}">
        <p14:creationId xmlns:p14="http://schemas.microsoft.com/office/powerpoint/2010/main" val="27809143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12DF8D1-5000-0948-9AAB-6A61B6B586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52876"/>
            <a:ext cx="12192000" cy="723847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71B297D-669C-BD4A-8367-AF4E56F09A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0189" y="3728570"/>
            <a:ext cx="5261811" cy="3129430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2932291-15EC-6E4F-BE23-51A907B59D60}"/>
              </a:ext>
            </a:extLst>
          </p:cNvPr>
          <p:cNvSpPr txBox="1"/>
          <p:nvPr/>
        </p:nvSpPr>
        <p:spPr>
          <a:xfrm>
            <a:off x="7677807" y="6211669"/>
            <a:ext cx="41636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err="1">
                <a:solidFill>
                  <a:schemeClr val="bg1"/>
                </a:solidFill>
                <a:latin typeface="Avenir Black" panose="02000503020000020003" pitchFamily="2" charset="0"/>
              </a:rPr>
              <a:t>Choa</a:t>
            </a:r>
            <a:r>
              <a:rPr lang="en-US" sz="3600" b="1" dirty="0">
                <a:solidFill>
                  <a:schemeClr val="bg1"/>
                </a:solidFill>
                <a:latin typeface="Avenir Black" panose="02000503020000020003" pitchFamily="2" charset="0"/>
              </a:rPr>
              <a:t> Chu Kang</a:t>
            </a:r>
          </a:p>
        </p:txBody>
      </p:sp>
    </p:spTree>
    <p:extLst>
      <p:ext uri="{BB962C8B-B14F-4D97-AF65-F5344CB8AC3E}">
        <p14:creationId xmlns:p14="http://schemas.microsoft.com/office/powerpoint/2010/main" val="6329912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F42D00-C12F-4B40-A0DE-06CA25CF04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051" y="1"/>
            <a:ext cx="11866949" cy="70511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06F4360-ECBE-1D49-A733-C0513AFCE6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4840" y="4244404"/>
            <a:ext cx="4424878" cy="2613596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C277505-1CAC-9E4D-84AF-C1414CCD74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9883" y="2844800"/>
            <a:ext cx="4927422" cy="2886158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67C64D7-743E-6D49-86F5-B21E777D9243}"/>
              </a:ext>
            </a:extLst>
          </p:cNvPr>
          <p:cNvSpPr txBox="1"/>
          <p:nvPr/>
        </p:nvSpPr>
        <p:spPr>
          <a:xfrm>
            <a:off x="7677807" y="6211669"/>
            <a:ext cx="41636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Avenir Black" panose="02000503020000020003" pitchFamily="2" charset="0"/>
              </a:rPr>
              <a:t>Ang Mo Kio</a:t>
            </a:r>
          </a:p>
        </p:txBody>
      </p:sp>
    </p:spTree>
    <p:extLst>
      <p:ext uri="{BB962C8B-B14F-4D97-AF65-F5344CB8AC3E}">
        <p14:creationId xmlns:p14="http://schemas.microsoft.com/office/powerpoint/2010/main" val="27160468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958B79-B747-5B4F-BA7E-1EBC17AC11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1080" y="5323205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latin typeface="Avenir Black" panose="02000503020000020003" pitchFamily="2" charset="0"/>
              </a:rPr>
              <a:t>The End</a:t>
            </a:r>
          </a:p>
        </p:txBody>
      </p:sp>
    </p:spTree>
    <p:extLst>
      <p:ext uri="{BB962C8B-B14F-4D97-AF65-F5344CB8AC3E}">
        <p14:creationId xmlns:p14="http://schemas.microsoft.com/office/powerpoint/2010/main" val="26104472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5509D-1275-F94A-9EEA-AD33731E1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080" y="4632325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Avenir Black" panose="02000503020000020003" pitchFamily="2" charset="0"/>
              </a:rPr>
              <a:t>A Closer Look at the </a:t>
            </a:r>
            <a:r>
              <a:rPr lang="en-US" b="1" dirty="0">
                <a:solidFill>
                  <a:schemeClr val="accent2"/>
                </a:solidFill>
                <a:latin typeface="Avenir Black" panose="02000503020000020003" pitchFamily="2" charset="0"/>
              </a:rPr>
              <a:t>Supply </a:t>
            </a:r>
            <a:r>
              <a:rPr lang="en-US" b="1" dirty="0">
                <a:solidFill>
                  <a:schemeClr val="bg1"/>
                </a:solidFill>
                <a:latin typeface="Avenir Black" panose="02000503020000020003" pitchFamily="2" charset="0"/>
              </a:rPr>
              <a:t>of Existing Carparks</a:t>
            </a:r>
          </a:p>
        </p:txBody>
      </p:sp>
    </p:spTree>
    <p:extLst>
      <p:ext uri="{BB962C8B-B14F-4D97-AF65-F5344CB8AC3E}">
        <p14:creationId xmlns:p14="http://schemas.microsoft.com/office/powerpoint/2010/main" val="26081916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390CA26-FD84-5C47-BBDA-ECBC51A4D2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155700"/>
            <a:ext cx="5892800" cy="45466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DEDEB92-E639-BB47-9D8F-DE5E12F64168}"/>
              </a:ext>
            </a:extLst>
          </p:cNvPr>
          <p:cNvSpPr txBox="1"/>
          <p:nvPr/>
        </p:nvSpPr>
        <p:spPr>
          <a:xfrm>
            <a:off x="1117600" y="1536174"/>
            <a:ext cx="461264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Avenir Black" panose="02000503020000020003" pitchFamily="2" charset="0"/>
              </a:rPr>
              <a:t>You are </a:t>
            </a:r>
          </a:p>
          <a:p>
            <a:r>
              <a:rPr lang="en-US" sz="4000" b="1" dirty="0">
                <a:solidFill>
                  <a:schemeClr val="accent2"/>
                </a:solidFill>
                <a:latin typeface="Avenir Black" panose="02000503020000020003" pitchFamily="2" charset="0"/>
              </a:rPr>
              <a:t>3 times </a:t>
            </a:r>
            <a:r>
              <a:rPr lang="en-US" sz="4000" b="1" dirty="0">
                <a:latin typeface="Avenir Black" panose="02000503020000020003" pitchFamily="2" charset="0"/>
              </a:rPr>
              <a:t>more likely to see a carpark in </a:t>
            </a:r>
          </a:p>
          <a:p>
            <a:r>
              <a:rPr lang="en-US" sz="4000" b="1" dirty="0">
                <a:solidFill>
                  <a:schemeClr val="accent2"/>
                </a:solidFill>
                <a:latin typeface="Avenir Black" panose="02000503020000020003" pitchFamily="2" charset="0"/>
              </a:rPr>
              <a:t>Jurong West</a:t>
            </a:r>
            <a:r>
              <a:rPr lang="en-US" sz="4000" b="1" dirty="0">
                <a:latin typeface="Avenir Black" panose="02000503020000020003" pitchFamily="2" charset="0"/>
              </a:rPr>
              <a:t> than </a:t>
            </a:r>
            <a:r>
              <a:rPr lang="en-US" sz="4000" b="1" dirty="0">
                <a:solidFill>
                  <a:schemeClr val="accent2"/>
                </a:solidFill>
                <a:latin typeface="Avenir Black" panose="02000503020000020003" pitchFamily="2" charset="0"/>
              </a:rPr>
              <a:t>Sembawang</a:t>
            </a:r>
          </a:p>
        </p:txBody>
      </p:sp>
    </p:spTree>
    <p:extLst>
      <p:ext uri="{BB962C8B-B14F-4D97-AF65-F5344CB8AC3E}">
        <p14:creationId xmlns:p14="http://schemas.microsoft.com/office/powerpoint/2010/main" val="27135816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64CC8-C009-FA47-805C-3714A8576F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4855845"/>
            <a:ext cx="11211560" cy="1325563"/>
          </a:xfrm>
          <a:solidFill>
            <a:schemeClr val="tx1"/>
          </a:solidFill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Avenir Black" panose="02000503020000020003" pitchFamily="2" charset="0"/>
              </a:rPr>
              <a:t>Potential Factors Affecting the </a:t>
            </a:r>
            <a:r>
              <a:rPr lang="en-US" b="1" dirty="0">
                <a:solidFill>
                  <a:schemeClr val="accent2"/>
                </a:solidFill>
                <a:latin typeface="Avenir Black" panose="02000503020000020003" pitchFamily="2" charset="0"/>
              </a:rPr>
              <a:t>Demand </a:t>
            </a:r>
            <a:r>
              <a:rPr lang="en-US" b="1" dirty="0">
                <a:solidFill>
                  <a:schemeClr val="bg1"/>
                </a:solidFill>
                <a:latin typeface="Avenir Black" panose="02000503020000020003" pitchFamily="2" charset="0"/>
              </a:rPr>
              <a:t>for EV Carparks</a:t>
            </a:r>
          </a:p>
        </p:txBody>
      </p:sp>
    </p:spTree>
    <p:extLst>
      <p:ext uri="{BB962C8B-B14F-4D97-AF65-F5344CB8AC3E}">
        <p14:creationId xmlns:p14="http://schemas.microsoft.com/office/powerpoint/2010/main" val="24715199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923D14-BD3C-3248-B3F8-38C29162F6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venir Black" panose="02000503020000020003" pitchFamily="2" charset="0"/>
              </a:rPr>
              <a:t>Data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EA9A62-A88E-9045-996F-A1244E923E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locate the Planning Areas where EV Charging Points are most needed by drivers and potential drivers of EVs, we will be looking at </a:t>
            </a:r>
            <a:r>
              <a:rPr lang="en-US" b="1" dirty="0"/>
              <a:t>areas with the most number of HDB dwelling units </a:t>
            </a:r>
            <a:r>
              <a:rPr lang="en-US" dirty="0"/>
              <a:t>as well as employed residents who </a:t>
            </a:r>
            <a:r>
              <a:rPr lang="en-US" b="1" dirty="0"/>
              <a:t>travel to work by car only</a:t>
            </a:r>
            <a:r>
              <a:rPr lang="en-US" dirty="0"/>
              <a:t>, taking into account both their workplace and residential areas. </a:t>
            </a:r>
          </a:p>
          <a:p>
            <a:endParaRPr lang="en-US" dirty="0"/>
          </a:p>
          <a:p>
            <a:r>
              <a:rPr lang="en-US" dirty="0"/>
              <a:t>Planning Areas will also be analyzed by looking at </a:t>
            </a:r>
            <a:r>
              <a:rPr lang="en-US" b="1" dirty="0"/>
              <a:t>demographics such as age range</a:t>
            </a:r>
            <a:r>
              <a:rPr lang="en-US" dirty="0"/>
              <a:t> which could inform on the likelihood of these areas having current and potential EV car drivers. </a:t>
            </a:r>
          </a:p>
        </p:txBody>
      </p:sp>
    </p:spTree>
    <p:extLst>
      <p:ext uri="{BB962C8B-B14F-4D97-AF65-F5344CB8AC3E}">
        <p14:creationId xmlns:p14="http://schemas.microsoft.com/office/powerpoint/2010/main" val="18409552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EDB8002-9EA8-FE45-B0D1-56F75CF21A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453" y="1706880"/>
            <a:ext cx="7660508" cy="49170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D576D5D-9783-314F-A96D-3F647E9884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7999" y="3429000"/>
            <a:ext cx="5918561" cy="276923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70202C1-2CC4-AD4A-A1F1-F46A98DE28EF}"/>
              </a:ext>
            </a:extLst>
          </p:cNvPr>
          <p:cNvSpPr txBox="1"/>
          <p:nvPr/>
        </p:nvSpPr>
        <p:spPr>
          <a:xfrm>
            <a:off x="528453" y="234044"/>
            <a:ext cx="1113509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Avenir Black" panose="02000503020000020003" pitchFamily="2" charset="0"/>
              </a:rPr>
              <a:t>Among </a:t>
            </a:r>
            <a:r>
              <a:rPr lang="en-US" sz="4000" b="1" dirty="0">
                <a:solidFill>
                  <a:schemeClr val="accent2"/>
                </a:solidFill>
                <a:latin typeface="Avenir Black" panose="02000503020000020003" pitchFamily="2" charset="0"/>
              </a:rPr>
              <a:t>Top 10 Towns </a:t>
            </a:r>
            <a:r>
              <a:rPr lang="en-US" sz="4000" b="1" dirty="0">
                <a:latin typeface="Avenir Black" panose="02000503020000020003" pitchFamily="2" charset="0"/>
              </a:rPr>
              <a:t>with highest number of HDB units , </a:t>
            </a:r>
            <a:r>
              <a:rPr lang="en-US" sz="4000" b="1" dirty="0">
                <a:solidFill>
                  <a:schemeClr val="accent2"/>
                </a:solidFill>
                <a:latin typeface="Avenir Black" panose="02000503020000020003" pitchFamily="2" charset="0"/>
              </a:rPr>
              <a:t>only 4 will be EV Towns</a:t>
            </a:r>
          </a:p>
        </p:txBody>
      </p:sp>
    </p:spTree>
    <p:extLst>
      <p:ext uri="{BB962C8B-B14F-4D97-AF65-F5344CB8AC3E}">
        <p14:creationId xmlns:p14="http://schemas.microsoft.com/office/powerpoint/2010/main" val="6304956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4CFCBFA-D017-7649-BDB4-9B74A0ADC8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9520" y="288890"/>
            <a:ext cx="7986396" cy="64391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7BD120-8587-7F4A-9233-71399B1A9A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1863" y="3551209"/>
            <a:ext cx="5432107" cy="24656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5895AB1-B229-ED48-B030-6A3213BD6732}"/>
              </a:ext>
            </a:extLst>
          </p:cNvPr>
          <p:cNvSpPr txBox="1"/>
          <p:nvPr/>
        </p:nvSpPr>
        <p:spPr>
          <a:xfrm>
            <a:off x="426084" y="1000076"/>
            <a:ext cx="309538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Avenir Black" panose="02000503020000020003" pitchFamily="2" charset="0"/>
              </a:rPr>
              <a:t>Most People Who </a:t>
            </a:r>
            <a:r>
              <a:rPr lang="en-US" sz="4000" b="1" dirty="0">
                <a:solidFill>
                  <a:schemeClr val="accent2"/>
                </a:solidFill>
                <a:latin typeface="Avenir Black" panose="02000503020000020003" pitchFamily="2" charset="0"/>
              </a:rPr>
              <a:t>Travel by Car </a:t>
            </a:r>
            <a:r>
              <a:rPr lang="en-US" sz="4000" b="1" dirty="0">
                <a:latin typeface="Avenir Black" panose="02000503020000020003" pitchFamily="2" charset="0"/>
              </a:rPr>
              <a:t>to Work, also Work in the </a:t>
            </a:r>
            <a:r>
              <a:rPr lang="en-US" sz="4000" b="1" dirty="0">
                <a:solidFill>
                  <a:schemeClr val="accent2"/>
                </a:solidFill>
                <a:latin typeface="Avenir Black" panose="02000503020000020003" pitchFamily="2" charset="0"/>
              </a:rPr>
              <a:t>Central Region …</a:t>
            </a:r>
          </a:p>
        </p:txBody>
      </p:sp>
    </p:spTree>
    <p:extLst>
      <p:ext uri="{BB962C8B-B14F-4D97-AF65-F5344CB8AC3E}">
        <p14:creationId xmlns:p14="http://schemas.microsoft.com/office/powerpoint/2010/main" val="35532318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2409B4C-3F6B-9B4B-94F9-EB9AE6C09BB1}"/>
              </a:ext>
            </a:extLst>
          </p:cNvPr>
          <p:cNvSpPr txBox="1"/>
          <p:nvPr/>
        </p:nvSpPr>
        <p:spPr>
          <a:xfrm>
            <a:off x="1605280" y="2379008"/>
            <a:ext cx="493776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Avenir Black" panose="02000503020000020003" pitchFamily="2" charset="0"/>
              </a:rPr>
              <a:t>But </a:t>
            </a:r>
            <a:r>
              <a:rPr lang="en-US" sz="4000" b="1" dirty="0">
                <a:solidFill>
                  <a:schemeClr val="accent2"/>
                </a:solidFill>
                <a:latin typeface="Avenir Black" panose="02000503020000020003" pitchFamily="2" charset="0"/>
              </a:rPr>
              <a:t>only 1</a:t>
            </a:r>
            <a:r>
              <a:rPr lang="en-US" sz="4000" b="1" dirty="0">
                <a:latin typeface="Avenir Black" panose="02000503020000020003" pitchFamily="2" charset="0"/>
              </a:rPr>
              <a:t>  in 8 EV Towns is in the </a:t>
            </a:r>
            <a:r>
              <a:rPr lang="en-US" sz="4000" b="1" dirty="0">
                <a:solidFill>
                  <a:schemeClr val="accent2"/>
                </a:solidFill>
                <a:latin typeface="Avenir Black" panose="02000503020000020003" pitchFamily="2" charset="0"/>
              </a:rPr>
              <a:t>Central Region</a:t>
            </a:r>
          </a:p>
        </p:txBody>
      </p:sp>
      <p:pic>
        <p:nvPicPr>
          <p:cNvPr id="7" name="Graphic 6" descr="Electric car">
            <a:extLst>
              <a:ext uri="{FF2B5EF4-FFF2-40B4-BE49-F238E27FC236}">
                <a16:creationId xmlns:a16="http://schemas.microsoft.com/office/drawing/2014/main" id="{3C39FD11-16D1-7646-B063-0A3E53A8DF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45680" y="1229360"/>
            <a:ext cx="1209040" cy="1209040"/>
          </a:xfrm>
          <a:prstGeom prst="rect">
            <a:avLst/>
          </a:prstGeom>
        </p:spPr>
      </p:pic>
      <p:pic>
        <p:nvPicPr>
          <p:cNvPr id="8" name="Graphic 7" descr="Electric car">
            <a:extLst>
              <a:ext uri="{FF2B5EF4-FFF2-40B4-BE49-F238E27FC236}">
                <a16:creationId xmlns:a16="http://schemas.microsoft.com/office/drawing/2014/main" id="{BF291508-DAEC-F44D-BFA5-BED856513A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37600" y="1229360"/>
            <a:ext cx="1209040" cy="1209040"/>
          </a:xfrm>
          <a:prstGeom prst="rect">
            <a:avLst/>
          </a:prstGeom>
        </p:spPr>
      </p:pic>
      <p:pic>
        <p:nvPicPr>
          <p:cNvPr id="9" name="Graphic 8" descr="Electric car">
            <a:extLst>
              <a:ext uri="{FF2B5EF4-FFF2-40B4-BE49-F238E27FC236}">
                <a16:creationId xmlns:a16="http://schemas.microsoft.com/office/drawing/2014/main" id="{D8AA2FB0-304B-6D4B-8997-575E4AD6B2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45680" y="2219960"/>
            <a:ext cx="1209040" cy="1209040"/>
          </a:xfrm>
          <a:prstGeom prst="rect">
            <a:avLst/>
          </a:prstGeom>
        </p:spPr>
      </p:pic>
      <p:pic>
        <p:nvPicPr>
          <p:cNvPr id="10" name="Graphic 9" descr="Electric car">
            <a:extLst>
              <a:ext uri="{FF2B5EF4-FFF2-40B4-BE49-F238E27FC236}">
                <a16:creationId xmlns:a16="http://schemas.microsoft.com/office/drawing/2014/main" id="{B9A6FF18-605E-234B-AEAF-C3396210C3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37600" y="2219960"/>
            <a:ext cx="1209040" cy="1209040"/>
          </a:xfrm>
          <a:prstGeom prst="rect">
            <a:avLst/>
          </a:prstGeom>
        </p:spPr>
      </p:pic>
      <p:pic>
        <p:nvPicPr>
          <p:cNvPr id="11" name="Graphic 10" descr="Electric car">
            <a:extLst>
              <a:ext uri="{FF2B5EF4-FFF2-40B4-BE49-F238E27FC236}">
                <a16:creationId xmlns:a16="http://schemas.microsoft.com/office/drawing/2014/main" id="{12BE5923-8CCE-3740-B1DD-644B2579C1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45680" y="3210560"/>
            <a:ext cx="1209040" cy="1209040"/>
          </a:xfrm>
          <a:prstGeom prst="rect">
            <a:avLst/>
          </a:prstGeom>
        </p:spPr>
      </p:pic>
      <p:pic>
        <p:nvPicPr>
          <p:cNvPr id="12" name="Graphic 11" descr="Electric car">
            <a:extLst>
              <a:ext uri="{FF2B5EF4-FFF2-40B4-BE49-F238E27FC236}">
                <a16:creationId xmlns:a16="http://schemas.microsoft.com/office/drawing/2014/main" id="{18BCCEAD-8222-344B-AD02-C96D0CA11A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37600" y="3210560"/>
            <a:ext cx="1209040" cy="1209040"/>
          </a:xfrm>
          <a:prstGeom prst="rect">
            <a:avLst/>
          </a:prstGeom>
        </p:spPr>
      </p:pic>
      <p:pic>
        <p:nvPicPr>
          <p:cNvPr id="13" name="Graphic 12" descr="Electric car">
            <a:extLst>
              <a:ext uri="{FF2B5EF4-FFF2-40B4-BE49-F238E27FC236}">
                <a16:creationId xmlns:a16="http://schemas.microsoft.com/office/drawing/2014/main" id="{DD8A7332-9C39-C24D-A6B6-6544619CDA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45680" y="4226560"/>
            <a:ext cx="1209040" cy="1209040"/>
          </a:xfrm>
          <a:prstGeom prst="rect">
            <a:avLst/>
          </a:prstGeom>
        </p:spPr>
      </p:pic>
      <p:pic>
        <p:nvPicPr>
          <p:cNvPr id="14" name="Graphic 13" descr="Electric car">
            <a:extLst>
              <a:ext uri="{FF2B5EF4-FFF2-40B4-BE49-F238E27FC236}">
                <a16:creationId xmlns:a16="http://schemas.microsoft.com/office/drawing/2014/main" id="{37110894-9FC1-F141-917A-10E8047C84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37600" y="4226560"/>
            <a:ext cx="1209040" cy="1209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263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620</TotalTime>
  <Words>414</Words>
  <Application>Microsoft Macintosh PowerPoint</Application>
  <PresentationFormat>Widescreen</PresentationFormat>
  <Paragraphs>37</Paragraphs>
  <Slides>29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Arial</vt:lpstr>
      <vt:lpstr>Avenir Black</vt:lpstr>
      <vt:lpstr>Calibri</vt:lpstr>
      <vt:lpstr>Calibri Light</vt:lpstr>
      <vt:lpstr>Helvetica Light</vt:lpstr>
      <vt:lpstr>Office Theme</vt:lpstr>
      <vt:lpstr>Locating Suitable Locations</vt:lpstr>
      <vt:lpstr>Introduction</vt:lpstr>
      <vt:lpstr>A Closer Look at the Supply of Existing Carparks</vt:lpstr>
      <vt:lpstr>PowerPoint Presentation</vt:lpstr>
      <vt:lpstr>Potential Factors Affecting the Demand for EV Carparks</vt:lpstr>
      <vt:lpstr>Data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Visualization of Distribution of HDB Carparks across Singapore and in EV Towns </vt:lpstr>
      <vt:lpstr>PowerPoint Presentation</vt:lpstr>
      <vt:lpstr>PowerPoint Presentation</vt:lpstr>
      <vt:lpstr>Visualization of Distribution of Carparks across Singapore along with nearby venues scraped from Foursquare API. </vt:lpstr>
      <vt:lpstr>PowerPoint Presentation</vt:lpstr>
      <vt:lpstr>Clustering Planning Areas into 5 Clusters Using KMeans and with the Top 10 Venues for Each EV Town</vt:lpstr>
      <vt:lpstr>PowerPoint Presentation</vt:lpstr>
      <vt:lpstr>Potential  Locations for EV carparks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End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8</cp:revision>
  <dcterms:created xsi:type="dcterms:W3CDTF">2021-09-12T21:57:01Z</dcterms:created>
  <dcterms:modified xsi:type="dcterms:W3CDTF">2021-09-13T10:27:19Z</dcterms:modified>
</cp:coreProperties>
</file>